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256" r:id="rId2"/>
    <p:sldId id="265" r:id="rId3"/>
    <p:sldId id="257" r:id="rId4"/>
    <p:sldId id="260" r:id="rId5"/>
    <p:sldId id="261" r:id="rId6"/>
    <p:sldId id="262" r:id="rId7"/>
    <p:sldId id="258" r:id="rId8"/>
    <p:sldId id="259" r:id="rId9"/>
    <p:sldId id="266" r:id="rId10"/>
    <p:sldId id="267" r:id="rId11"/>
    <p:sldId id="264" r:id="rId12"/>
  </p:sldIdLst>
  <p:sldSz cx="9144000" cy="6858000" type="screen4x3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1272" y="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2075" y="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70D7A23-1EA1-43DE-824E-0613E31377D3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89038" y="1252538"/>
            <a:ext cx="45100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975" y="4822825"/>
            <a:ext cx="5510213" cy="3944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2075" y="9518650"/>
            <a:ext cx="2984500" cy="5016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336F4E-BDBB-4662-B768-4C6683063E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7212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40259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30159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084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722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962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5765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63337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2516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7579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511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01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112EAA-0744-4A65-8717-27AA0CF0498D}" type="datetimeFigureOut">
              <a:rPr lang="ru-RU" smtClean="0"/>
              <a:pPr/>
              <a:t>19.08.2020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0D997D-3D9B-4C3A-AAA5-BB97333776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5074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3295290"/>
            <a:ext cx="7772400" cy="1353359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 работе по противодействию коррупции в МКУ «Отдел образования Исполнительного комитета Рыбно-Слободского муниципального района Республики Татарстан» за 2018 год и 1 полугодие 2019 года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4766604"/>
            <a:ext cx="6858000" cy="1655762"/>
          </a:xfrm>
        </p:spPr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2019 год</a:t>
            </a:r>
          </a:p>
          <a:p>
            <a:endParaRPr lang="ru-RU" dirty="0"/>
          </a:p>
        </p:txBody>
      </p:sp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3"/>
            <a:ext cx="1823748" cy="1724798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81623" y="-11189"/>
            <a:ext cx="3001991" cy="1839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325730" y="2932981"/>
            <a:ext cx="181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32869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7965" y="365127"/>
            <a:ext cx="5805054" cy="1255856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Ходатайства руководителей на награждение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Содержимое 57" descr="ходатайство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63" y="1634835"/>
            <a:ext cx="2917129" cy="4043363"/>
          </a:xfrm>
          <a:ln>
            <a:solidFill>
              <a:schemeClr val="tx1"/>
            </a:solidFill>
          </a:ln>
        </p:spPr>
      </p:pic>
      <p:pic>
        <p:nvPicPr>
          <p:cNvPr id="4" name="Рисунок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" name="Группа 55"/>
          <p:cNvGrpSpPr>
            <a:grpSpLocks/>
          </p:cNvGrpSpPr>
          <p:nvPr/>
        </p:nvGrpSpPr>
        <p:grpSpPr bwMode="auto">
          <a:xfrm>
            <a:off x="291201" y="365262"/>
            <a:ext cx="1008552" cy="918766"/>
            <a:chOff x="2011294" y="473937"/>
            <a:chExt cx="5008978" cy="4984014"/>
          </a:xfrm>
        </p:grpSpPr>
        <p:grpSp>
          <p:nvGrpSpPr>
            <p:cNvPr id="6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8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2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Овал 53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5" name="Арка 54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7" name="Кольцо 56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8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Полилиния 50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40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Овал 40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олилиния 42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рямоугольник 46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6" name="Шестиугольник 35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Полилиния 38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2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3" name="Прямоугольник 22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0" name="Кольцо 29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1" name="Прямоугольник 30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4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6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олилиния 16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Прямоугольник 20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5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4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7" name="Прямоугольник 6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9" name="Рисунок 58" descr="ходатайство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37202" y="1620983"/>
            <a:ext cx="3098610" cy="404552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0" name="Рисунок 59" descr="ходатайство2.jpg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5307" y="1607126"/>
            <a:ext cx="2918693" cy="404552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9461" y="2820943"/>
            <a:ext cx="7886700" cy="1325563"/>
          </a:xfrm>
        </p:spPr>
        <p:txBody>
          <a:bodyPr/>
          <a:lstStyle/>
          <a:p>
            <a:pPr algn="ctr"/>
            <a:r>
              <a:rPr lang="ru-RU" b="1" i="1" dirty="0" smtClean="0"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r>
              <a:rPr lang="ru-RU" b="1" i="1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i="1" smtClean="0">
                <a:latin typeface="Times New Roman" pitchFamily="18" charset="0"/>
                <a:cs typeface="Times New Roman" pitchFamily="18" charset="0"/>
              </a:rPr>
            </a:b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5"/>
          <p:cNvGrpSpPr>
            <a:grpSpLocks/>
          </p:cNvGrpSpPr>
          <p:nvPr/>
        </p:nvGrpSpPr>
        <p:grpSpPr bwMode="auto">
          <a:xfrm>
            <a:off x="382641" y="443639"/>
            <a:ext cx="1008552" cy="918766"/>
            <a:chOff x="2011294" y="473937"/>
            <a:chExt cx="5008978" cy="4984014"/>
          </a:xfrm>
        </p:grpSpPr>
        <p:grpSp>
          <p:nvGrpSpPr>
            <p:cNvPr id="4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6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0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1" name="Овал 50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Арка 52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4" name="Кольцо 53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7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6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7" name="Полилиния 46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8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9" name="Овал 38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Полилиния 39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рямоугольник 41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4" name="Шестиугольник 33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5" name="Полилиния 34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0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1" name="Полилиния 30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1" name="Прямоугольник 20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2" name="Прямоугольник 21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Прямоугольник 23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Кольцо 27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29" name="Прямоугольник 28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4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5" name="Полилиния 14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рямоугольник 15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3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" name="Прямоугольник 4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109" name="Рисунок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34836" y="365126"/>
            <a:ext cx="5611091" cy="1325563"/>
          </a:xfrm>
        </p:spPr>
        <p:txBody>
          <a:bodyPr>
            <a:normAutofit/>
          </a:bodyPr>
          <a:lstStyle/>
          <a:p>
            <a:pPr algn="ctr"/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«Ящики доверия» в МБОУ «Рыбно-Слободская гимназия №1»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Содержимое 57" descr="IMG-20190924-WA0010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9710" y="1579418"/>
            <a:ext cx="3228108" cy="4555981"/>
          </a:xfrm>
        </p:spPr>
      </p:pic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272993" y="2564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0" name="Рисунок 59" descr="IMG-20190924-WA001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2838" y="1590404"/>
            <a:ext cx="2872581" cy="45610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38497" y="627017"/>
            <a:ext cx="7791994" cy="1332412"/>
          </a:xfrm>
        </p:spPr>
        <p:txBody>
          <a:bodyPr>
            <a:normAutofit/>
          </a:bodyPr>
          <a:lstStyle/>
          <a:p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9 декабря – Международный день борьбы с коррупцией</a:t>
            </a:r>
            <a:endParaRPr lang="ru-RU" sz="2800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181497"/>
            <a:ext cx="6858000" cy="4240869"/>
          </a:xfrm>
        </p:spPr>
        <p:txBody>
          <a:bodyPr/>
          <a:lstStyle/>
          <a:p>
            <a:endParaRPr lang="ru-RU" dirty="0"/>
          </a:p>
        </p:txBody>
      </p:sp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134448" y="104004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7511" y="493995"/>
              <a:ext cx="4896544" cy="4896544"/>
              <a:chOff x="1688181" y="1085493"/>
              <a:chExt cx="5275644" cy="5275644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8" name="TextBox 57"/>
          <p:cNvSpPr txBox="1"/>
          <p:nvPr/>
        </p:nvSpPr>
        <p:spPr>
          <a:xfrm>
            <a:off x="325730" y="2932981"/>
            <a:ext cx="18136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59" name="Содержимое 4" descr="net-korr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770709" y="1894114"/>
            <a:ext cx="7811588" cy="4624251"/>
          </a:xfrm>
        </p:spPr>
      </p:pic>
    </p:spTree>
    <p:extLst>
      <p:ext uri="{BB962C8B-B14F-4D97-AF65-F5344CB8AC3E}">
        <p14:creationId xmlns:p14="http://schemas.microsoft.com/office/powerpoint/2010/main" val="646010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2675" y="365127"/>
            <a:ext cx="5264332" cy="745216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Награждение победителя конкурса «Надо жить честно!»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291201" y="365262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Содержимое 5" descr="шумбут надожить честно 2.jpg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026" y="1734185"/>
            <a:ext cx="4321373" cy="2432866"/>
          </a:xfrm>
          <a:noFill/>
        </p:spPr>
      </p:pic>
      <p:pic>
        <p:nvPicPr>
          <p:cNvPr id="59" name="Рисунок 58" descr="Награждение Надо жить честно Казань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29646" y="1291235"/>
            <a:ext cx="3200399" cy="53316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291201" y="365262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Содержимое 57" descr="Надо жить честно-2018.jpg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76103" y="1188720"/>
            <a:ext cx="7184571" cy="529814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7806" y="365127"/>
            <a:ext cx="4506685" cy="1006473"/>
          </a:xfrm>
        </p:spPr>
        <p:txBody>
          <a:bodyPr>
            <a:noAutofit/>
          </a:bodyPr>
          <a:lstStyle/>
          <a:p>
            <a:pPr algn="ctr"/>
            <a:r>
              <a:rPr lang="ru-RU" sz="3200" b="1" i="1" dirty="0" smtClean="0">
                <a:latin typeface="Times New Roman" pitchFamily="18" charset="0"/>
                <a:cs typeface="Times New Roman" pitchFamily="18" charset="0"/>
              </a:rPr>
              <a:t>Плакат победителя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291201" y="365262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Содержимое 3" descr="Шумбут надо жить честно рисунок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615587" y="1528354"/>
            <a:ext cx="7886700" cy="4807131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Заголовок 57"/>
          <p:cNvSpPr>
            <a:spLocks noGrp="1"/>
          </p:cNvSpPr>
          <p:nvPr>
            <p:ph type="title"/>
          </p:nvPr>
        </p:nvSpPr>
        <p:spPr>
          <a:xfrm>
            <a:off x="1854926" y="365126"/>
            <a:ext cx="5747657" cy="1325563"/>
          </a:xfrm>
        </p:spPr>
        <p:txBody>
          <a:bodyPr>
            <a:norm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5 декабря 2018 года </a:t>
            </a:r>
            <a:r>
              <a:rPr lang="ru-RU" sz="2800" b="1" i="1" dirty="0" err="1" smtClean="0">
                <a:latin typeface="Times New Roman" pitchFamily="18" charset="0"/>
                <a:cs typeface="Times New Roman" pitchFamily="18" charset="0"/>
              </a:rPr>
              <a:t>квест</a:t>
            </a:r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 на тему «Мы против коррупции»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0" name="Группа 55"/>
          <p:cNvGrpSpPr>
            <a:grpSpLocks/>
          </p:cNvGrpSpPr>
          <p:nvPr/>
        </p:nvGrpSpPr>
        <p:grpSpPr bwMode="auto">
          <a:xfrm>
            <a:off x="330390" y="221570"/>
            <a:ext cx="1008552" cy="918766"/>
            <a:chOff x="2011294" y="473937"/>
            <a:chExt cx="5008978" cy="4984014"/>
          </a:xfrm>
        </p:grpSpPr>
        <p:grpSp>
          <p:nvGrpSpPr>
            <p:cNvPr id="61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63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107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8" name="Овал 107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9" name="Овал 108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10" name="Арка 109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111" name="Кольцо 110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112" name="Кольцо 111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64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103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4" name="Полилиния 103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5" name="Полилиния 104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6" name="Полилиния 105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65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95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6" name="Овал 95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7" name="Полилиния 96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8" name="Полилиния 97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9" name="Прямоугольник 98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0" name="Прямоугольник 99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1" name="Прямоугольник 100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02" name="Прямоугольник 101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66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91" name="Шестиугольник 90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2" name="Полилиния 91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3" name="Полилиния 92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4" name="Полилиния 93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67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87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8" name="Полилиния 87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9" name="Полилиния 88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90" name="Полилиния 89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68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78" name="Прямоугольник 77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79" name="Прямоугольник 78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0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1" name="Прямоугольник 80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2" name="Прямоугольник 81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3" name="Прямоугольник 82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4" name="Прямоугольник 83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85" name="Кольцо 84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86" name="Прямоугольник 85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69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71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72" name="Полилиния 71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73" name="Прямоугольник 72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74" name="Прямоугольник 73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75" name="Прямоугольник 74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76" name="Прямоугольник 75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77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70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2" name="Прямоугольник 61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113" name="Содержимое 6" descr="SAM_6761.JPG"/>
          <p:cNvPicPr>
            <a:picLocks noGrp="1" noChangeAspect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>
          <a:xfrm>
            <a:off x="1310089" y="1570416"/>
            <a:ext cx="6906448" cy="46065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291201" y="365262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" name="Содержимое 57" descr="SAM_6758.JPG"/>
          <p:cNvPicPr>
            <a:picLocks noGrp="1" noChangeAspect="1"/>
          </p:cNvPicPr>
          <p:nvPr>
            <p:ph idx="1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75848" y="0"/>
            <a:ext cx="4724952" cy="3151506"/>
          </a:xfrm>
          <a:prstGeom prst="rect">
            <a:avLst/>
          </a:prstGeom>
        </p:spPr>
      </p:pic>
      <p:pic>
        <p:nvPicPr>
          <p:cNvPr id="59" name="Рисунок 58" descr="SAM_6757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78332" y="3259235"/>
            <a:ext cx="5773782" cy="334617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01090" y="281999"/>
            <a:ext cx="5763492" cy="1242001"/>
          </a:xfrm>
        </p:spPr>
        <p:txBody>
          <a:bodyPr>
            <a:noAutofit/>
          </a:bodyPr>
          <a:lstStyle/>
          <a:p>
            <a:pPr algn="ctr"/>
            <a:r>
              <a:rPr lang="ru-RU" sz="2800" b="1" i="1" dirty="0" smtClean="0">
                <a:latin typeface="Times New Roman" pitchFamily="18" charset="0"/>
                <a:cs typeface="Times New Roman" pitchFamily="18" charset="0"/>
              </a:rPr>
              <a:t>Открытый урок «Борьба с коррупцией в Российской Федерации»</a:t>
            </a:r>
            <a:endParaRPr lang="ru-RU" sz="28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8" name="Содержимое 57" descr="гимназия.jpg"/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2636" y="1731818"/>
            <a:ext cx="3950278" cy="3782291"/>
          </a:xfrm>
        </p:spPr>
      </p:pic>
      <p:grpSp>
        <p:nvGrpSpPr>
          <p:cNvPr id="4" name="Группа 55"/>
          <p:cNvGrpSpPr>
            <a:grpSpLocks/>
          </p:cNvGrpSpPr>
          <p:nvPr/>
        </p:nvGrpSpPr>
        <p:grpSpPr bwMode="auto">
          <a:xfrm>
            <a:off x="291201" y="365262"/>
            <a:ext cx="1008552" cy="918766"/>
            <a:chOff x="2011294" y="473937"/>
            <a:chExt cx="5008978" cy="4984014"/>
          </a:xfrm>
        </p:grpSpPr>
        <p:grpSp>
          <p:nvGrpSpPr>
            <p:cNvPr id="5" name="Группа 56"/>
            <p:cNvGrpSpPr>
              <a:grpSpLocks/>
            </p:cNvGrpSpPr>
            <p:nvPr/>
          </p:nvGrpSpPr>
          <p:grpSpPr bwMode="auto">
            <a:xfrm>
              <a:off x="2068538" y="492041"/>
              <a:ext cx="4894487" cy="4899537"/>
              <a:chOff x="1689288" y="1083388"/>
              <a:chExt cx="5273429" cy="5278871"/>
            </a:xfrm>
          </p:grpSpPr>
          <p:grpSp>
            <p:nvGrpSpPr>
              <p:cNvPr id="7" name="Группа 58"/>
              <p:cNvGrpSpPr>
                <a:grpSpLocks/>
              </p:cNvGrpSpPr>
              <p:nvPr/>
            </p:nvGrpSpPr>
            <p:grpSpPr bwMode="auto">
              <a:xfrm>
                <a:off x="1910153" y="2860440"/>
                <a:ext cx="1777320" cy="1538339"/>
                <a:chOff x="960987" y="1909843"/>
                <a:chExt cx="1777320" cy="1538339"/>
              </a:xfrm>
            </p:grpSpPr>
            <p:sp>
              <p:nvSpPr>
                <p:cNvPr id="51" name="Шестиугольник 63"/>
                <p:cNvSpPr/>
                <p:nvPr/>
              </p:nvSpPr>
              <p:spPr>
                <a:xfrm rot="1800000">
                  <a:off x="960987" y="1909843"/>
                  <a:ext cx="1777320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35993 w 1777320"/>
                    <a:gd name="connsiteY5" fmla="*/ 1538339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  <a:gd name="connsiteX0" fmla="*/ 0 w 1777320"/>
                    <a:gd name="connsiteY0" fmla="*/ 729285 h 1538339"/>
                    <a:gd name="connsiteX1" fmla="*/ 435993 w 1777320"/>
                    <a:gd name="connsiteY1" fmla="*/ 0 h 1538339"/>
                    <a:gd name="connsiteX2" fmla="*/ 1316695 w 1777320"/>
                    <a:gd name="connsiteY2" fmla="*/ 0 h 1538339"/>
                    <a:gd name="connsiteX3" fmla="*/ 1777320 w 1777320"/>
                    <a:gd name="connsiteY3" fmla="*/ 769170 h 1538339"/>
                    <a:gd name="connsiteX4" fmla="*/ 1316695 w 1777320"/>
                    <a:gd name="connsiteY4" fmla="*/ 1538339 h 1538339"/>
                    <a:gd name="connsiteX5" fmla="*/ 443079 w 1777320"/>
                    <a:gd name="connsiteY5" fmla="*/ 1537914 h 1538339"/>
                    <a:gd name="connsiteX6" fmla="*/ 0 w 1777320"/>
                    <a:gd name="connsiteY6" fmla="*/ 729285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7320" h="1538339">
                      <a:moveTo>
                        <a:pt x="0" y="729285"/>
                      </a:moveTo>
                      <a:lnTo>
                        <a:pt x="435993" y="0"/>
                      </a:lnTo>
                      <a:lnTo>
                        <a:pt x="1316695" y="0"/>
                      </a:lnTo>
                      <a:lnTo>
                        <a:pt x="1777320" y="769170"/>
                      </a:lnTo>
                      <a:lnTo>
                        <a:pt x="1316695" y="1538339"/>
                      </a:lnTo>
                      <a:lnTo>
                        <a:pt x="443079" y="1537914"/>
                      </a:lnTo>
                      <a:cubicBezTo>
                        <a:pt x="224753" y="1237048"/>
                        <a:pt x="104429" y="1099576"/>
                        <a:pt x="0" y="729285"/>
                      </a:cubicBezTo>
                      <a:close/>
                    </a:path>
                  </a:pathLst>
                </a:custGeom>
                <a:solidFill>
                  <a:srgbClr val="0070C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2" name="Овал 51"/>
                <p:cNvSpPr/>
                <p:nvPr/>
              </p:nvSpPr>
              <p:spPr>
                <a:xfrm>
                  <a:off x="1688181" y="2534667"/>
                  <a:ext cx="299671" cy="299671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3" name="Овал 52"/>
                <p:cNvSpPr/>
                <p:nvPr/>
              </p:nvSpPr>
              <p:spPr>
                <a:xfrm>
                  <a:off x="1314032" y="2353669"/>
                  <a:ext cx="141688" cy="141688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4" name="Арка 53"/>
                <p:cNvSpPr/>
                <p:nvPr/>
              </p:nvSpPr>
              <p:spPr>
                <a:xfrm rot="1691943">
                  <a:off x="1297937" y="2425518"/>
                  <a:ext cx="1080156" cy="494674"/>
                </a:xfrm>
                <a:prstGeom prst="blockArc">
                  <a:avLst>
                    <a:gd name="adj1" fmla="val 11611044"/>
                    <a:gd name="adj2" fmla="val 10055582"/>
                    <a:gd name="adj3" fmla="val 7453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5" name="Кольцо 54"/>
                <p:cNvSpPr/>
                <p:nvPr/>
              </p:nvSpPr>
              <p:spPr>
                <a:xfrm>
                  <a:off x="1597371" y="2142323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56" name="Кольцо 55"/>
                <p:cNvSpPr/>
                <p:nvPr/>
              </p:nvSpPr>
              <p:spPr>
                <a:xfrm rot="3664409">
                  <a:off x="1594950" y="2142324"/>
                  <a:ext cx="483222" cy="1084350"/>
                </a:xfrm>
                <a:prstGeom prst="donut">
                  <a:avLst>
                    <a:gd name="adj" fmla="val 6740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8" name="Группа 59"/>
              <p:cNvGrpSpPr>
                <a:grpSpLocks/>
              </p:cNvGrpSpPr>
              <p:nvPr/>
            </p:nvGrpSpPr>
            <p:grpSpPr bwMode="auto">
              <a:xfrm>
                <a:off x="4312474" y="1457359"/>
                <a:ext cx="1801952" cy="1556536"/>
                <a:chOff x="3363308" y="506762"/>
                <a:chExt cx="1801952" cy="1556536"/>
              </a:xfrm>
            </p:grpSpPr>
            <p:sp>
              <p:nvSpPr>
                <p:cNvPr id="47" name="Шестиугольник 51"/>
                <p:cNvSpPr/>
                <p:nvPr/>
              </p:nvSpPr>
              <p:spPr>
                <a:xfrm rot="1800000">
                  <a:off x="3363308" y="506762"/>
                  <a:ext cx="1801952" cy="1556536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54424 w 1801952"/>
                    <a:gd name="connsiteY2" fmla="*/ 22685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46485 h 1515654"/>
                    <a:gd name="connsiteX1" fmla="*/ 443894 w 1801952"/>
                    <a:gd name="connsiteY1" fmla="*/ 723 h 1515654"/>
                    <a:gd name="connsiteX2" fmla="*/ 1354424 w 1801952"/>
                    <a:gd name="connsiteY2" fmla="*/ 0 h 1515654"/>
                    <a:gd name="connsiteX3" fmla="*/ 1801952 w 1801952"/>
                    <a:gd name="connsiteY3" fmla="*/ 746485 h 1515654"/>
                    <a:gd name="connsiteX4" fmla="*/ 1341327 w 1801952"/>
                    <a:gd name="connsiteY4" fmla="*/ 1515654 h 1515654"/>
                    <a:gd name="connsiteX5" fmla="*/ 460625 w 1801952"/>
                    <a:gd name="connsiteY5" fmla="*/ 1515654 h 1515654"/>
                    <a:gd name="connsiteX6" fmla="*/ 0 w 1801952"/>
                    <a:gd name="connsiteY6" fmla="*/ 746485 h 1515654"/>
                    <a:gd name="connsiteX0" fmla="*/ 0 w 1801952"/>
                    <a:gd name="connsiteY0" fmla="*/ 766527 h 1535696"/>
                    <a:gd name="connsiteX1" fmla="*/ 443894 w 1801952"/>
                    <a:gd name="connsiteY1" fmla="*/ 20765 h 1535696"/>
                    <a:gd name="connsiteX2" fmla="*/ 1354424 w 1801952"/>
                    <a:gd name="connsiteY2" fmla="*/ 20042 h 1535696"/>
                    <a:gd name="connsiteX3" fmla="*/ 1801952 w 1801952"/>
                    <a:gd name="connsiteY3" fmla="*/ 766527 h 1535696"/>
                    <a:gd name="connsiteX4" fmla="*/ 1341327 w 1801952"/>
                    <a:gd name="connsiteY4" fmla="*/ 1535696 h 1535696"/>
                    <a:gd name="connsiteX5" fmla="*/ 460625 w 1801952"/>
                    <a:gd name="connsiteY5" fmla="*/ 1535696 h 1535696"/>
                    <a:gd name="connsiteX6" fmla="*/ 0 w 1801952"/>
                    <a:gd name="connsiteY6" fmla="*/ 766527 h 1535696"/>
                    <a:gd name="connsiteX0" fmla="*/ 0 w 1801952"/>
                    <a:gd name="connsiteY0" fmla="*/ 783306 h 1552475"/>
                    <a:gd name="connsiteX1" fmla="*/ 443894 w 1801952"/>
                    <a:gd name="connsiteY1" fmla="*/ 37544 h 1552475"/>
                    <a:gd name="connsiteX2" fmla="*/ 1354424 w 1801952"/>
                    <a:gd name="connsiteY2" fmla="*/ 36821 h 1552475"/>
                    <a:gd name="connsiteX3" fmla="*/ 1801952 w 1801952"/>
                    <a:gd name="connsiteY3" fmla="*/ 783306 h 1552475"/>
                    <a:gd name="connsiteX4" fmla="*/ 1341327 w 1801952"/>
                    <a:gd name="connsiteY4" fmla="*/ 1552475 h 1552475"/>
                    <a:gd name="connsiteX5" fmla="*/ 460625 w 1801952"/>
                    <a:gd name="connsiteY5" fmla="*/ 1552475 h 1552475"/>
                    <a:gd name="connsiteX6" fmla="*/ 0 w 1801952"/>
                    <a:gd name="connsiteY6" fmla="*/ 783306 h 1552475"/>
                    <a:gd name="connsiteX0" fmla="*/ 0 w 1801952"/>
                    <a:gd name="connsiteY0" fmla="*/ 787367 h 1556536"/>
                    <a:gd name="connsiteX1" fmla="*/ 443894 w 1801952"/>
                    <a:gd name="connsiteY1" fmla="*/ 41605 h 1556536"/>
                    <a:gd name="connsiteX2" fmla="*/ 1354424 w 1801952"/>
                    <a:gd name="connsiteY2" fmla="*/ 40882 h 1556536"/>
                    <a:gd name="connsiteX3" fmla="*/ 1801952 w 1801952"/>
                    <a:gd name="connsiteY3" fmla="*/ 787367 h 1556536"/>
                    <a:gd name="connsiteX4" fmla="*/ 1341327 w 1801952"/>
                    <a:gd name="connsiteY4" fmla="*/ 1556536 h 1556536"/>
                    <a:gd name="connsiteX5" fmla="*/ 460625 w 1801952"/>
                    <a:gd name="connsiteY5" fmla="*/ 1556536 h 1556536"/>
                    <a:gd name="connsiteX6" fmla="*/ 0 w 1801952"/>
                    <a:gd name="connsiteY6" fmla="*/ 787367 h 155653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56536">
                      <a:moveTo>
                        <a:pt x="0" y="787367"/>
                      </a:moveTo>
                      <a:lnTo>
                        <a:pt x="443894" y="41605"/>
                      </a:lnTo>
                      <a:cubicBezTo>
                        <a:pt x="774914" y="-15763"/>
                        <a:pt x="1042408" y="-11708"/>
                        <a:pt x="1354424" y="40882"/>
                      </a:cubicBezTo>
                      <a:lnTo>
                        <a:pt x="1801952" y="787367"/>
                      </a:lnTo>
                      <a:lnTo>
                        <a:pt x="1341327" y="1556536"/>
                      </a:lnTo>
                      <a:lnTo>
                        <a:pt x="460625" y="1556536"/>
                      </a:lnTo>
                      <a:lnTo>
                        <a:pt x="0" y="787367"/>
                      </a:lnTo>
                      <a:close/>
                    </a:path>
                  </a:pathLst>
                </a:custGeom>
                <a:solidFill>
                  <a:srgbClr val="2B812B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8" name="Полилиния 47"/>
                <p:cNvSpPr/>
                <p:nvPr/>
              </p:nvSpPr>
              <p:spPr>
                <a:xfrm>
                  <a:off x="3828892" y="1352255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9" name="Полилиния 48"/>
                <p:cNvSpPr/>
                <p:nvPr/>
              </p:nvSpPr>
              <p:spPr>
                <a:xfrm>
                  <a:off x="4006756" y="860006"/>
                  <a:ext cx="505955" cy="532159"/>
                </a:xfrm>
                <a:custGeom>
                  <a:avLst/>
                  <a:gdLst>
                    <a:gd name="connsiteX0" fmla="*/ 366712 w 426243"/>
                    <a:gd name="connsiteY0" fmla="*/ 73818 h 476250"/>
                    <a:gd name="connsiteX1" fmla="*/ 426243 w 426243"/>
                    <a:gd name="connsiteY1" fmla="*/ 340518 h 476250"/>
                    <a:gd name="connsiteX2" fmla="*/ 211931 w 426243"/>
                    <a:gd name="connsiteY2" fmla="*/ 476250 h 476250"/>
                    <a:gd name="connsiteX3" fmla="*/ 0 w 426243"/>
                    <a:gd name="connsiteY3" fmla="*/ 347662 h 476250"/>
                    <a:gd name="connsiteX4" fmla="*/ 47625 w 426243"/>
                    <a:gd name="connsiteY4" fmla="*/ 83343 h 476250"/>
                    <a:gd name="connsiteX5" fmla="*/ 100012 w 426243"/>
                    <a:gd name="connsiteY5" fmla="*/ 188118 h 476250"/>
                    <a:gd name="connsiteX6" fmla="*/ 204787 w 426243"/>
                    <a:gd name="connsiteY6" fmla="*/ 0 h 476250"/>
                    <a:gd name="connsiteX7" fmla="*/ 316706 w 426243"/>
                    <a:gd name="connsiteY7" fmla="*/ 176212 h 476250"/>
                    <a:gd name="connsiteX8" fmla="*/ 366712 w 426243"/>
                    <a:gd name="connsiteY8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19087 w 378618"/>
                    <a:gd name="connsiteY0" fmla="*/ 73818 h 476250"/>
                    <a:gd name="connsiteX1" fmla="*/ 378618 w 378618"/>
                    <a:gd name="connsiteY1" fmla="*/ 340518 h 476250"/>
                    <a:gd name="connsiteX2" fmla="*/ 164306 w 378618"/>
                    <a:gd name="connsiteY2" fmla="*/ 476250 h 476250"/>
                    <a:gd name="connsiteX3" fmla="*/ 0 w 378618"/>
                    <a:gd name="connsiteY3" fmla="*/ 83343 h 476250"/>
                    <a:gd name="connsiteX4" fmla="*/ 52387 w 378618"/>
                    <a:gd name="connsiteY4" fmla="*/ 188118 h 476250"/>
                    <a:gd name="connsiteX5" fmla="*/ 157162 w 378618"/>
                    <a:gd name="connsiteY5" fmla="*/ 0 h 476250"/>
                    <a:gd name="connsiteX6" fmla="*/ 269081 w 378618"/>
                    <a:gd name="connsiteY6" fmla="*/ 176212 h 476250"/>
                    <a:gd name="connsiteX7" fmla="*/ 319087 w 378618"/>
                    <a:gd name="connsiteY7" fmla="*/ 73818 h 476250"/>
                    <a:gd name="connsiteX0" fmla="*/ 383748 w 443279"/>
                    <a:gd name="connsiteY0" fmla="*/ 73818 h 476250"/>
                    <a:gd name="connsiteX1" fmla="*/ 443279 w 443279"/>
                    <a:gd name="connsiteY1" fmla="*/ 340518 h 476250"/>
                    <a:gd name="connsiteX2" fmla="*/ 228967 w 443279"/>
                    <a:gd name="connsiteY2" fmla="*/ 476250 h 476250"/>
                    <a:gd name="connsiteX3" fmla="*/ 64661 w 443279"/>
                    <a:gd name="connsiteY3" fmla="*/ 83343 h 476250"/>
                    <a:gd name="connsiteX4" fmla="*/ 117048 w 443279"/>
                    <a:gd name="connsiteY4" fmla="*/ 188118 h 476250"/>
                    <a:gd name="connsiteX5" fmla="*/ 221823 w 443279"/>
                    <a:gd name="connsiteY5" fmla="*/ 0 h 476250"/>
                    <a:gd name="connsiteX6" fmla="*/ 333742 w 443279"/>
                    <a:gd name="connsiteY6" fmla="*/ 176212 h 476250"/>
                    <a:gd name="connsiteX7" fmla="*/ 383748 w 443279"/>
                    <a:gd name="connsiteY7" fmla="*/ 73818 h 476250"/>
                    <a:gd name="connsiteX0" fmla="*/ 383748 w 383748"/>
                    <a:gd name="connsiteY0" fmla="*/ 73818 h 476250"/>
                    <a:gd name="connsiteX1" fmla="*/ 228967 w 383748"/>
                    <a:gd name="connsiteY1" fmla="*/ 476250 h 476250"/>
                    <a:gd name="connsiteX2" fmla="*/ 64661 w 383748"/>
                    <a:gd name="connsiteY2" fmla="*/ 83343 h 476250"/>
                    <a:gd name="connsiteX3" fmla="*/ 117048 w 383748"/>
                    <a:gd name="connsiteY3" fmla="*/ 188118 h 476250"/>
                    <a:gd name="connsiteX4" fmla="*/ 221823 w 383748"/>
                    <a:gd name="connsiteY4" fmla="*/ 0 h 476250"/>
                    <a:gd name="connsiteX5" fmla="*/ 333742 w 383748"/>
                    <a:gd name="connsiteY5" fmla="*/ 176212 h 476250"/>
                    <a:gd name="connsiteX6" fmla="*/ 383748 w 383748"/>
                    <a:gd name="connsiteY6" fmla="*/ 73818 h 476250"/>
                    <a:gd name="connsiteX0" fmla="*/ 383748 w 420527"/>
                    <a:gd name="connsiteY0" fmla="*/ 73818 h 476250"/>
                    <a:gd name="connsiteX1" fmla="*/ 228967 w 420527"/>
                    <a:gd name="connsiteY1" fmla="*/ 476250 h 476250"/>
                    <a:gd name="connsiteX2" fmla="*/ 64661 w 420527"/>
                    <a:gd name="connsiteY2" fmla="*/ 83343 h 476250"/>
                    <a:gd name="connsiteX3" fmla="*/ 117048 w 420527"/>
                    <a:gd name="connsiteY3" fmla="*/ 188118 h 476250"/>
                    <a:gd name="connsiteX4" fmla="*/ 221823 w 420527"/>
                    <a:gd name="connsiteY4" fmla="*/ 0 h 476250"/>
                    <a:gd name="connsiteX5" fmla="*/ 333742 w 420527"/>
                    <a:gd name="connsiteY5" fmla="*/ 176212 h 476250"/>
                    <a:gd name="connsiteX6" fmla="*/ 383748 w 420527"/>
                    <a:gd name="connsiteY6" fmla="*/ 73818 h 476250"/>
                    <a:gd name="connsiteX0" fmla="*/ 383748 w 454017"/>
                    <a:gd name="connsiteY0" fmla="*/ 73818 h 476250"/>
                    <a:gd name="connsiteX1" fmla="*/ 228967 w 454017"/>
                    <a:gd name="connsiteY1" fmla="*/ 476250 h 476250"/>
                    <a:gd name="connsiteX2" fmla="*/ 64661 w 454017"/>
                    <a:gd name="connsiteY2" fmla="*/ 83343 h 476250"/>
                    <a:gd name="connsiteX3" fmla="*/ 117048 w 454017"/>
                    <a:gd name="connsiteY3" fmla="*/ 188118 h 476250"/>
                    <a:gd name="connsiteX4" fmla="*/ 221823 w 454017"/>
                    <a:gd name="connsiteY4" fmla="*/ 0 h 476250"/>
                    <a:gd name="connsiteX5" fmla="*/ 333742 w 454017"/>
                    <a:gd name="connsiteY5" fmla="*/ 176212 h 476250"/>
                    <a:gd name="connsiteX6" fmla="*/ 383748 w 454017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  <a:gd name="connsiteX0" fmla="*/ 383748 w 452799"/>
                    <a:gd name="connsiteY0" fmla="*/ 73818 h 476250"/>
                    <a:gd name="connsiteX1" fmla="*/ 228967 w 452799"/>
                    <a:gd name="connsiteY1" fmla="*/ 476250 h 476250"/>
                    <a:gd name="connsiteX2" fmla="*/ 64661 w 452799"/>
                    <a:gd name="connsiteY2" fmla="*/ 83343 h 476250"/>
                    <a:gd name="connsiteX3" fmla="*/ 117048 w 452799"/>
                    <a:gd name="connsiteY3" fmla="*/ 188118 h 476250"/>
                    <a:gd name="connsiteX4" fmla="*/ 221823 w 452799"/>
                    <a:gd name="connsiteY4" fmla="*/ 0 h 476250"/>
                    <a:gd name="connsiteX5" fmla="*/ 333742 w 452799"/>
                    <a:gd name="connsiteY5" fmla="*/ 176212 h 476250"/>
                    <a:gd name="connsiteX6" fmla="*/ 383748 w 452799"/>
                    <a:gd name="connsiteY6" fmla="*/ 73818 h 47625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452799" h="476250">
                      <a:moveTo>
                        <a:pt x="383748" y="73818"/>
                      </a:moveTo>
                      <a:cubicBezTo>
                        <a:pt x="508366" y="219868"/>
                        <a:pt x="468680" y="434975"/>
                        <a:pt x="228967" y="476250"/>
                      </a:cubicBezTo>
                      <a:cubicBezTo>
                        <a:pt x="-42495" y="431006"/>
                        <a:pt x="-37733" y="133349"/>
                        <a:pt x="64661" y="83343"/>
                      </a:cubicBezTo>
                      <a:cubicBezTo>
                        <a:pt x="96410" y="113505"/>
                        <a:pt x="111492" y="138905"/>
                        <a:pt x="117048" y="188118"/>
                      </a:cubicBezTo>
                      <a:cubicBezTo>
                        <a:pt x="135304" y="115887"/>
                        <a:pt x="165466" y="53181"/>
                        <a:pt x="221823" y="0"/>
                      </a:cubicBezTo>
                      <a:cubicBezTo>
                        <a:pt x="275798" y="53974"/>
                        <a:pt x="313105" y="105569"/>
                        <a:pt x="333742" y="176212"/>
                      </a:cubicBezTo>
                      <a:cubicBezTo>
                        <a:pt x="343268" y="137319"/>
                        <a:pt x="357554" y="103187"/>
                        <a:pt x="383748" y="7381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50" name="Полилиния 49"/>
                <p:cNvSpPr/>
                <p:nvPr/>
              </p:nvSpPr>
              <p:spPr>
                <a:xfrm flipH="1">
                  <a:off x="4278625" y="1352254"/>
                  <a:ext cx="393798" cy="356660"/>
                </a:xfrm>
                <a:custGeom>
                  <a:avLst/>
                  <a:gdLst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114300 w 352425"/>
                    <a:gd name="connsiteY3" fmla="*/ 252412 h 319087"/>
                    <a:gd name="connsiteX4" fmla="*/ 0 w 352425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8415 w 360840"/>
                    <a:gd name="connsiteY0" fmla="*/ 0 h 319087"/>
                    <a:gd name="connsiteX1" fmla="*/ 253684 w 360840"/>
                    <a:gd name="connsiteY1" fmla="*/ 90487 h 319087"/>
                    <a:gd name="connsiteX2" fmla="*/ 360840 w 360840"/>
                    <a:gd name="connsiteY2" fmla="*/ 319087 h 319087"/>
                    <a:gd name="connsiteX3" fmla="*/ 122715 w 360840"/>
                    <a:gd name="connsiteY3" fmla="*/ 252412 h 319087"/>
                    <a:gd name="connsiteX4" fmla="*/ 8415 w 360840"/>
                    <a:gd name="connsiteY4" fmla="*/ 0 h 319087"/>
                    <a:gd name="connsiteX0" fmla="*/ 0 w 352425"/>
                    <a:gd name="connsiteY0" fmla="*/ 0 h 319087"/>
                    <a:gd name="connsiteX1" fmla="*/ 245269 w 352425"/>
                    <a:gd name="connsiteY1" fmla="*/ 90487 h 319087"/>
                    <a:gd name="connsiteX2" fmla="*/ 352425 w 352425"/>
                    <a:gd name="connsiteY2" fmla="*/ 319087 h 319087"/>
                    <a:gd name="connsiteX3" fmla="*/ 0 w 352425"/>
                    <a:gd name="connsiteY3" fmla="*/ 0 h 319087"/>
                    <a:gd name="connsiteX0" fmla="*/ 0 w 352425"/>
                    <a:gd name="connsiteY0" fmla="*/ 0 h 319128"/>
                    <a:gd name="connsiteX1" fmla="*/ 245269 w 352425"/>
                    <a:gd name="connsiteY1" fmla="*/ 90487 h 319128"/>
                    <a:gd name="connsiteX2" fmla="*/ 352425 w 352425"/>
                    <a:gd name="connsiteY2" fmla="*/ 319087 h 319128"/>
                    <a:gd name="connsiteX3" fmla="*/ 0 w 352425"/>
                    <a:gd name="connsiteY3" fmla="*/ 0 h 319128"/>
                    <a:gd name="connsiteX0" fmla="*/ 0 w 352425"/>
                    <a:gd name="connsiteY0" fmla="*/ 0 h 319189"/>
                    <a:gd name="connsiteX1" fmla="*/ 245269 w 352425"/>
                    <a:gd name="connsiteY1" fmla="*/ 90487 h 319189"/>
                    <a:gd name="connsiteX2" fmla="*/ 352425 w 352425"/>
                    <a:gd name="connsiteY2" fmla="*/ 319087 h 319189"/>
                    <a:gd name="connsiteX3" fmla="*/ 0 w 352425"/>
                    <a:gd name="connsiteY3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  <a:gd name="connsiteX0" fmla="*/ 0 w 352425"/>
                    <a:gd name="connsiteY0" fmla="*/ 0 h 319189"/>
                    <a:gd name="connsiteX1" fmla="*/ 352425 w 352425"/>
                    <a:gd name="connsiteY1" fmla="*/ 319087 h 319189"/>
                    <a:gd name="connsiteX2" fmla="*/ 0 w 352425"/>
                    <a:gd name="connsiteY2" fmla="*/ 0 h 31918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352425" h="319189">
                      <a:moveTo>
                        <a:pt x="0" y="0"/>
                      </a:moveTo>
                      <a:cubicBezTo>
                        <a:pt x="224631" y="8731"/>
                        <a:pt x="332581" y="141288"/>
                        <a:pt x="352425" y="319087"/>
                      </a:cubicBezTo>
                      <a:cubicBezTo>
                        <a:pt x="106759" y="323056"/>
                        <a:pt x="13097" y="211931"/>
                        <a:pt x="0" y="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9" name="Группа 60"/>
              <p:cNvGrpSpPr>
                <a:grpSpLocks/>
              </p:cNvGrpSpPr>
              <p:nvPr/>
            </p:nvGrpSpPr>
            <p:grpSpPr bwMode="auto">
              <a:xfrm>
                <a:off x="2699411" y="1483790"/>
                <a:ext cx="1770996" cy="1538339"/>
                <a:chOff x="1750245" y="533193"/>
                <a:chExt cx="1770996" cy="1538339"/>
              </a:xfrm>
            </p:grpSpPr>
            <p:sp>
              <p:nvSpPr>
                <p:cNvPr id="39" name="Шестиугольник 58"/>
                <p:cNvSpPr/>
                <p:nvPr/>
              </p:nvSpPr>
              <p:spPr>
                <a:xfrm rot="1800000">
                  <a:off x="1750245" y="533193"/>
                  <a:ext cx="1770996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756708"/>
                    <a:gd name="connsiteY0" fmla="*/ 847535 h 1538339"/>
                    <a:gd name="connsiteX1" fmla="*/ 415381 w 1756708"/>
                    <a:gd name="connsiteY1" fmla="*/ 0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56708"/>
                    <a:gd name="connsiteY0" fmla="*/ 847535 h 1538339"/>
                    <a:gd name="connsiteX1" fmla="*/ 451715 w 1756708"/>
                    <a:gd name="connsiteY1" fmla="*/ 1019 h 1538339"/>
                    <a:gd name="connsiteX2" fmla="*/ 1296083 w 1756708"/>
                    <a:gd name="connsiteY2" fmla="*/ 0 h 1538339"/>
                    <a:gd name="connsiteX3" fmla="*/ 1756708 w 1756708"/>
                    <a:gd name="connsiteY3" fmla="*/ 769170 h 1538339"/>
                    <a:gd name="connsiteX4" fmla="*/ 1296083 w 1756708"/>
                    <a:gd name="connsiteY4" fmla="*/ 1538339 h 1538339"/>
                    <a:gd name="connsiteX5" fmla="*/ 415381 w 1756708"/>
                    <a:gd name="connsiteY5" fmla="*/ 1538339 h 1538339"/>
                    <a:gd name="connsiteX6" fmla="*/ 0 w 1756708"/>
                    <a:gd name="connsiteY6" fmla="*/ 847535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  <a:gd name="connsiteX0" fmla="*/ 0 w 1770996"/>
                    <a:gd name="connsiteY0" fmla="*/ 822788 h 1538339"/>
                    <a:gd name="connsiteX1" fmla="*/ 466003 w 1770996"/>
                    <a:gd name="connsiteY1" fmla="*/ 1019 h 1538339"/>
                    <a:gd name="connsiteX2" fmla="*/ 1310371 w 1770996"/>
                    <a:gd name="connsiteY2" fmla="*/ 0 h 1538339"/>
                    <a:gd name="connsiteX3" fmla="*/ 1770996 w 1770996"/>
                    <a:gd name="connsiteY3" fmla="*/ 769170 h 1538339"/>
                    <a:gd name="connsiteX4" fmla="*/ 1310371 w 1770996"/>
                    <a:gd name="connsiteY4" fmla="*/ 1538339 h 1538339"/>
                    <a:gd name="connsiteX5" fmla="*/ 429669 w 1770996"/>
                    <a:gd name="connsiteY5" fmla="*/ 1538339 h 1538339"/>
                    <a:gd name="connsiteX6" fmla="*/ 0 w 1770996"/>
                    <a:gd name="connsiteY6" fmla="*/ 822788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70996" h="1538339">
                      <a:moveTo>
                        <a:pt x="0" y="822788"/>
                      </a:moveTo>
                      <a:cubicBezTo>
                        <a:pt x="99717" y="528733"/>
                        <a:pt x="247355" y="251005"/>
                        <a:pt x="466003" y="1019"/>
                      </a:cubicBezTo>
                      <a:lnTo>
                        <a:pt x="1310371" y="0"/>
                      </a:lnTo>
                      <a:lnTo>
                        <a:pt x="1770996" y="769170"/>
                      </a:lnTo>
                      <a:lnTo>
                        <a:pt x="1310371" y="1538339"/>
                      </a:lnTo>
                      <a:lnTo>
                        <a:pt x="429669" y="1538339"/>
                      </a:lnTo>
                      <a:lnTo>
                        <a:pt x="0" y="822788"/>
                      </a:lnTo>
                      <a:close/>
                    </a:path>
                  </a:pathLst>
                </a:custGeom>
                <a:solidFill>
                  <a:srgbClr val="A40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0" name="Овал 39"/>
                <p:cNvSpPr/>
                <p:nvPr/>
              </p:nvSpPr>
              <p:spPr>
                <a:xfrm>
                  <a:off x="2339455" y="982144"/>
                  <a:ext cx="248743" cy="248743"/>
                </a:xfrm>
                <a:prstGeom prst="ellipse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1" name="Полилиния 40"/>
                <p:cNvSpPr/>
                <p:nvPr/>
              </p:nvSpPr>
              <p:spPr>
                <a:xfrm>
                  <a:off x="2377995" y="763273"/>
                  <a:ext cx="513534" cy="566275"/>
                </a:xfrm>
                <a:custGeom>
                  <a:avLst/>
                  <a:gdLst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26219 w 440531"/>
                    <a:gd name="connsiteY12" fmla="*/ 292894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83356 w 440531"/>
                    <a:gd name="connsiteY11" fmla="*/ 188119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7620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90500 w 440531"/>
                    <a:gd name="connsiteY11" fmla="*/ 197644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30982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8119 w 440531"/>
                    <a:gd name="connsiteY11" fmla="*/ 190500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38113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85737 w 440531"/>
                    <a:gd name="connsiteY0" fmla="*/ 378619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85737 w 440531"/>
                    <a:gd name="connsiteY13" fmla="*/ 378619 h 485775"/>
                    <a:gd name="connsiteX0" fmla="*/ 190500 w 440531"/>
                    <a:gd name="connsiteY0" fmla="*/ 376238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0500 w 440531"/>
                    <a:gd name="connsiteY13" fmla="*/ 376238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1431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28575 w 440531"/>
                    <a:gd name="connsiteY9" fmla="*/ 152400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95250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85738 w 440531"/>
                    <a:gd name="connsiteY11" fmla="*/ 195263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3838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1457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5262 w 440531"/>
                    <a:gd name="connsiteY0" fmla="*/ 373857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5262 w 440531"/>
                    <a:gd name="connsiteY13" fmla="*/ 373857 h 485775"/>
                    <a:gd name="connsiteX0" fmla="*/ 192881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2881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02394 w 440531"/>
                    <a:gd name="connsiteY10" fmla="*/ 142875 h 485775"/>
                    <a:gd name="connsiteX11" fmla="*/ 190500 w 440531"/>
                    <a:gd name="connsiteY11" fmla="*/ 192882 h 485775"/>
                    <a:gd name="connsiteX12" fmla="*/ 226220 w 440531"/>
                    <a:gd name="connsiteY12" fmla="*/ 283369 h 485775"/>
                    <a:gd name="connsiteX13" fmla="*/ 190500 w 440531"/>
                    <a:gd name="connsiteY13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226220 w 440531"/>
                    <a:gd name="connsiteY11" fmla="*/ 283369 h 485775"/>
                    <a:gd name="connsiteX12" fmla="*/ 190500 w 440531"/>
                    <a:gd name="connsiteY12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90500 w 440531"/>
                    <a:gd name="connsiteY10" fmla="*/ 192882 h 485775"/>
                    <a:gd name="connsiteX11" fmla="*/ 190500 w 440531"/>
                    <a:gd name="connsiteY11" fmla="*/ 366713 h 485775"/>
                    <a:gd name="connsiteX0" fmla="*/ 190500 w 440531"/>
                    <a:gd name="connsiteY0" fmla="*/ 366713 h 485775"/>
                    <a:gd name="connsiteX1" fmla="*/ 280987 w 440531"/>
                    <a:gd name="connsiteY1" fmla="*/ 485775 h 485775"/>
                    <a:gd name="connsiteX2" fmla="*/ 440531 w 440531"/>
                    <a:gd name="connsiteY2" fmla="*/ 354807 h 485775"/>
                    <a:gd name="connsiteX3" fmla="*/ 166687 w 440531"/>
                    <a:gd name="connsiteY3" fmla="*/ 0 h 485775"/>
                    <a:gd name="connsiteX4" fmla="*/ 119062 w 440531"/>
                    <a:gd name="connsiteY4" fmla="*/ 35719 h 485775"/>
                    <a:gd name="connsiteX5" fmla="*/ 88106 w 440531"/>
                    <a:gd name="connsiteY5" fmla="*/ 0 h 485775"/>
                    <a:gd name="connsiteX6" fmla="*/ 28575 w 440531"/>
                    <a:gd name="connsiteY6" fmla="*/ 47625 h 485775"/>
                    <a:gd name="connsiteX7" fmla="*/ 50006 w 440531"/>
                    <a:gd name="connsiteY7" fmla="*/ 73819 h 485775"/>
                    <a:gd name="connsiteX8" fmla="*/ 0 w 440531"/>
                    <a:gd name="connsiteY8" fmla="*/ 116682 h 485775"/>
                    <a:gd name="connsiteX9" fmla="*/ 33338 w 440531"/>
                    <a:gd name="connsiteY9" fmla="*/ 157163 h 485775"/>
                    <a:gd name="connsiteX10" fmla="*/ 183356 w 440531"/>
                    <a:gd name="connsiteY10" fmla="*/ 192882 h 485775"/>
                    <a:gd name="connsiteX11" fmla="*/ 190500 w 440531"/>
                    <a:gd name="connsiteY11" fmla="*/ 366713 h 48577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440531" h="485775">
                      <a:moveTo>
                        <a:pt x="190500" y="366713"/>
                      </a:moveTo>
                      <a:lnTo>
                        <a:pt x="280987" y="485775"/>
                      </a:lnTo>
                      <a:lnTo>
                        <a:pt x="440531" y="354807"/>
                      </a:lnTo>
                      <a:lnTo>
                        <a:pt x="166687" y="0"/>
                      </a:lnTo>
                      <a:lnTo>
                        <a:pt x="119062" y="35719"/>
                      </a:lnTo>
                      <a:lnTo>
                        <a:pt x="88106" y="0"/>
                      </a:lnTo>
                      <a:lnTo>
                        <a:pt x="28575" y="47625"/>
                      </a:lnTo>
                      <a:lnTo>
                        <a:pt x="50006" y="73819"/>
                      </a:lnTo>
                      <a:lnTo>
                        <a:pt x="0" y="116682"/>
                      </a:lnTo>
                      <a:lnTo>
                        <a:pt x="33338" y="157163"/>
                      </a:lnTo>
                      <a:cubicBezTo>
                        <a:pt x="122238" y="127001"/>
                        <a:pt x="151209" y="171848"/>
                        <a:pt x="183356" y="192882"/>
                      </a:cubicBezTo>
                      <a:cubicBezTo>
                        <a:pt x="209550" y="227807"/>
                        <a:pt x="246856" y="282179"/>
                        <a:pt x="190500" y="366713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2" name="Полилиния 41"/>
                <p:cNvSpPr/>
                <p:nvPr/>
              </p:nvSpPr>
              <p:spPr>
                <a:xfrm>
                  <a:off x="2294614" y="1196983"/>
                  <a:ext cx="655451" cy="502892"/>
                </a:xfrm>
                <a:custGeom>
                  <a:avLst/>
                  <a:gdLst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204787 w 590550"/>
                    <a:gd name="connsiteY3" fmla="*/ 323850 h 445294"/>
                    <a:gd name="connsiteX4" fmla="*/ 340518 w 590550"/>
                    <a:gd name="connsiteY4" fmla="*/ 347663 h 445294"/>
                    <a:gd name="connsiteX5" fmla="*/ 442912 w 590550"/>
                    <a:gd name="connsiteY5" fmla="*/ 309563 h 445294"/>
                    <a:gd name="connsiteX6" fmla="*/ 445293 w 590550"/>
                    <a:gd name="connsiteY6" fmla="*/ 290513 h 445294"/>
                    <a:gd name="connsiteX7" fmla="*/ 590550 w 590550"/>
                    <a:gd name="connsiteY7" fmla="*/ 288131 h 445294"/>
                    <a:gd name="connsiteX8" fmla="*/ 545306 w 590550"/>
                    <a:gd name="connsiteY8" fmla="*/ 361950 h 445294"/>
                    <a:gd name="connsiteX9" fmla="*/ 471487 w 590550"/>
                    <a:gd name="connsiteY9" fmla="*/ 419100 h 445294"/>
                    <a:gd name="connsiteX10" fmla="*/ 376237 w 590550"/>
                    <a:gd name="connsiteY10" fmla="*/ 442913 h 445294"/>
                    <a:gd name="connsiteX11" fmla="*/ 240506 w 590550"/>
                    <a:gd name="connsiteY11" fmla="*/ 445294 h 445294"/>
                    <a:gd name="connsiteX12" fmla="*/ 116681 w 590550"/>
                    <a:gd name="connsiteY12" fmla="*/ 397669 h 445294"/>
                    <a:gd name="connsiteX13" fmla="*/ 33337 w 590550"/>
                    <a:gd name="connsiteY13" fmla="*/ 283369 h 445294"/>
                    <a:gd name="connsiteX14" fmla="*/ 0 w 590550"/>
                    <a:gd name="connsiteY14" fmla="*/ 171450 h 445294"/>
                    <a:gd name="connsiteX15" fmla="*/ 9525 w 590550"/>
                    <a:gd name="connsiteY15" fmla="*/ 69056 h 445294"/>
                    <a:gd name="connsiteX16" fmla="*/ 38100 w 590550"/>
                    <a:gd name="connsiteY16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109537 w 590550"/>
                    <a:gd name="connsiteY2" fmla="*/ 226219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2912 w 590550"/>
                    <a:gd name="connsiteY4" fmla="*/ 309563 h 445294"/>
                    <a:gd name="connsiteX5" fmla="*/ 445293 w 590550"/>
                    <a:gd name="connsiteY5" fmla="*/ 290513 h 445294"/>
                    <a:gd name="connsiteX6" fmla="*/ 590550 w 590550"/>
                    <a:gd name="connsiteY6" fmla="*/ 288131 h 445294"/>
                    <a:gd name="connsiteX7" fmla="*/ 545306 w 590550"/>
                    <a:gd name="connsiteY7" fmla="*/ 361950 h 445294"/>
                    <a:gd name="connsiteX8" fmla="*/ 471487 w 590550"/>
                    <a:gd name="connsiteY8" fmla="*/ 419100 h 445294"/>
                    <a:gd name="connsiteX9" fmla="*/ 376237 w 590550"/>
                    <a:gd name="connsiteY9" fmla="*/ 442913 h 445294"/>
                    <a:gd name="connsiteX10" fmla="*/ 240506 w 590550"/>
                    <a:gd name="connsiteY10" fmla="*/ 445294 h 445294"/>
                    <a:gd name="connsiteX11" fmla="*/ 116681 w 590550"/>
                    <a:gd name="connsiteY11" fmla="*/ 397669 h 445294"/>
                    <a:gd name="connsiteX12" fmla="*/ 33337 w 590550"/>
                    <a:gd name="connsiteY12" fmla="*/ 283369 h 445294"/>
                    <a:gd name="connsiteX13" fmla="*/ 0 w 590550"/>
                    <a:gd name="connsiteY13" fmla="*/ 171450 h 445294"/>
                    <a:gd name="connsiteX14" fmla="*/ 9525 w 590550"/>
                    <a:gd name="connsiteY14" fmla="*/ 69056 h 445294"/>
                    <a:gd name="connsiteX15" fmla="*/ 38100 w 590550"/>
                    <a:gd name="connsiteY15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340518 w 590550"/>
                    <a:gd name="connsiteY3" fmla="*/ 347663 h 445294"/>
                    <a:gd name="connsiteX4" fmla="*/ 445293 w 590550"/>
                    <a:gd name="connsiteY4" fmla="*/ 290513 h 445294"/>
                    <a:gd name="connsiteX5" fmla="*/ 590550 w 590550"/>
                    <a:gd name="connsiteY5" fmla="*/ 288131 h 445294"/>
                    <a:gd name="connsiteX6" fmla="*/ 545306 w 590550"/>
                    <a:gd name="connsiteY6" fmla="*/ 361950 h 445294"/>
                    <a:gd name="connsiteX7" fmla="*/ 471487 w 590550"/>
                    <a:gd name="connsiteY7" fmla="*/ 419100 h 445294"/>
                    <a:gd name="connsiteX8" fmla="*/ 376237 w 590550"/>
                    <a:gd name="connsiteY8" fmla="*/ 442913 h 445294"/>
                    <a:gd name="connsiteX9" fmla="*/ 240506 w 590550"/>
                    <a:gd name="connsiteY9" fmla="*/ 445294 h 445294"/>
                    <a:gd name="connsiteX10" fmla="*/ 116681 w 590550"/>
                    <a:gd name="connsiteY10" fmla="*/ 397669 h 445294"/>
                    <a:gd name="connsiteX11" fmla="*/ 33337 w 590550"/>
                    <a:gd name="connsiteY11" fmla="*/ 283369 h 445294"/>
                    <a:gd name="connsiteX12" fmla="*/ 0 w 590550"/>
                    <a:gd name="connsiteY12" fmla="*/ 171450 h 445294"/>
                    <a:gd name="connsiteX13" fmla="*/ 9525 w 590550"/>
                    <a:gd name="connsiteY13" fmla="*/ 69056 h 445294"/>
                    <a:gd name="connsiteX14" fmla="*/ 38100 w 590550"/>
                    <a:gd name="connsiteY14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02406 w 590550"/>
                    <a:gd name="connsiteY2" fmla="*/ 323851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33337 w 590550"/>
                    <a:gd name="connsiteY10" fmla="*/ 283369 h 445294"/>
                    <a:gd name="connsiteX11" fmla="*/ 0 w 590550"/>
                    <a:gd name="connsiteY11" fmla="*/ 171450 h 445294"/>
                    <a:gd name="connsiteX12" fmla="*/ 9525 w 590550"/>
                    <a:gd name="connsiteY12" fmla="*/ 69056 h 445294"/>
                    <a:gd name="connsiteX13" fmla="*/ 38100 w 590550"/>
                    <a:gd name="connsiteY13" fmla="*/ 0 h 445294"/>
                    <a:gd name="connsiteX0" fmla="*/ 38100 w 590550"/>
                    <a:gd name="connsiteY0" fmla="*/ 0 h 445294"/>
                    <a:gd name="connsiteX1" fmla="*/ 121443 w 590550"/>
                    <a:gd name="connsiteY1" fmla="*/ 66675 h 445294"/>
                    <a:gd name="connsiteX2" fmla="*/ 221456 w 590550"/>
                    <a:gd name="connsiteY2" fmla="*/ 333376 h 445294"/>
                    <a:gd name="connsiteX3" fmla="*/ 445293 w 590550"/>
                    <a:gd name="connsiteY3" fmla="*/ 290513 h 445294"/>
                    <a:gd name="connsiteX4" fmla="*/ 590550 w 590550"/>
                    <a:gd name="connsiteY4" fmla="*/ 288131 h 445294"/>
                    <a:gd name="connsiteX5" fmla="*/ 545306 w 590550"/>
                    <a:gd name="connsiteY5" fmla="*/ 361950 h 445294"/>
                    <a:gd name="connsiteX6" fmla="*/ 471487 w 590550"/>
                    <a:gd name="connsiteY6" fmla="*/ 419100 h 445294"/>
                    <a:gd name="connsiteX7" fmla="*/ 376237 w 590550"/>
                    <a:gd name="connsiteY7" fmla="*/ 442913 h 445294"/>
                    <a:gd name="connsiteX8" fmla="*/ 240506 w 590550"/>
                    <a:gd name="connsiteY8" fmla="*/ 445294 h 445294"/>
                    <a:gd name="connsiteX9" fmla="*/ 116681 w 590550"/>
                    <a:gd name="connsiteY9" fmla="*/ 397669 h 445294"/>
                    <a:gd name="connsiteX10" fmla="*/ 0 w 590550"/>
                    <a:gd name="connsiteY10" fmla="*/ 171450 h 445294"/>
                    <a:gd name="connsiteX11" fmla="*/ 9525 w 590550"/>
                    <a:gd name="connsiteY11" fmla="*/ 69056 h 445294"/>
                    <a:gd name="connsiteX12" fmla="*/ 38100 w 590550"/>
                    <a:gd name="connsiteY12" fmla="*/ 0 h 445294"/>
                    <a:gd name="connsiteX0" fmla="*/ 28575 w 581025"/>
                    <a:gd name="connsiteY0" fmla="*/ 0 h 445294"/>
                    <a:gd name="connsiteX1" fmla="*/ 111918 w 581025"/>
                    <a:gd name="connsiteY1" fmla="*/ 66675 h 445294"/>
                    <a:gd name="connsiteX2" fmla="*/ 211931 w 581025"/>
                    <a:gd name="connsiteY2" fmla="*/ 333376 h 445294"/>
                    <a:gd name="connsiteX3" fmla="*/ 435768 w 581025"/>
                    <a:gd name="connsiteY3" fmla="*/ 290513 h 445294"/>
                    <a:gd name="connsiteX4" fmla="*/ 581025 w 581025"/>
                    <a:gd name="connsiteY4" fmla="*/ 288131 h 445294"/>
                    <a:gd name="connsiteX5" fmla="*/ 535781 w 581025"/>
                    <a:gd name="connsiteY5" fmla="*/ 361950 h 445294"/>
                    <a:gd name="connsiteX6" fmla="*/ 461962 w 581025"/>
                    <a:gd name="connsiteY6" fmla="*/ 419100 h 445294"/>
                    <a:gd name="connsiteX7" fmla="*/ 366712 w 581025"/>
                    <a:gd name="connsiteY7" fmla="*/ 442913 h 445294"/>
                    <a:gd name="connsiteX8" fmla="*/ 230981 w 581025"/>
                    <a:gd name="connsiteY8" fmla="*/ 445294 h 445294"/>
                    <a:gd name="connsiteX9" fmla="*/ 107156 w 581025"/>
                    <a:gd name="connsiteY9" fmla="*/ 397669 h 445294"/>
                    <a:gd name="connsiteX10" fmla="*/ 0 w 581025"/>
                    <a:gd name="connsiteY10" fmla="*/ 69056 h 445294"/>
                    <a:gd name="connsiteX11" fmla="*/ 28575 w 581025"/>
                    <a:gd name="connsiteY11" fmla="*/ 0 h 445294"/>
                    <a:gd name="connsiteX0" fmla="*/ 39660 w 592110"/>
                    <a:gd name="connsiteY0" fmla="*/ 0 h 445294"/>
                    <a:gd name="connsiteX1" fmla="*/ 123003 w 592110"/>
                    <a:gd name="connsiteY1" fmla="*/ 66675 h 445294"/>
                    <a:gd name="connsiteX2" fmla="*/ 223016 w 592110"/>
                    <a:gd name="connsiteY2" fmla="*/ 333376 h 445294"/>
                    <a:gd name="connsiteX3" fmla="*/ 446853 w 592110"/>
                    <a:gd name="connsiteY3" fmla="*/ 290513 h 445294"/>
                    <a:gd name="connsiteX4" fmla="*/ 592110 w 592110"/>
                    <a:gd name="connsiteY4" fmla="*/ 288131 h 445294"/>
                    <a:gd name="connsiteX5" fmla="*/ 546866 w 592110"/>
                    <a:gd name="connsiteY5" fmla="*/ 361950 h 445294"/>
                    <a:gd name="connsiteX6" fmla="*/ 473047 w 592110"/>
                    <a:gd name="connsiteY6" fmla="*/ 419100 h 445294"/>
                    <a:gd name="connsiteX7" fmla="*/ 377797 w 592110"/>
                    <a:gd name="connsiteY7" fmla="*/ 442913 h 445294"/>
                    <a:gd name="connsiteX8" fmla="*/ 242066 w 592110"/>
                    <a:gd name="connsiteY8" fmla="*/ 445294 h 445294"/>
                    <a:gd name="connsiteX9" fmla="*/ 118241 w 592110"/>
                    <a:gd name="connsiteY9" fmla="*/ 397669 h 445294"/>
                    <a:gd name="connsiteX10" fmla="*/ 11085 w 592110"/>
                    <a:gd name="connsiteY10" fmla="*/ 69056 h 445294"/>
                    <a:gd name="connsiteX11" fmla="*/ 39660 w 592110"/>
                    <a:gd name="connsiteY11" fmla="*/ 0 h 445294"/>
                    <a:gd name="connsiteX0" fmla="*/ 45988 w 598438"/>
                    <a:gd name="connsiteY0" fmla="*/ 0 h 445294"/>
                    <a:gd name="connsiteX1" fmla="*/ 129331 w 598438"/>
                    <a:gd name="connsiteY1" fmla="*/ 66675 h 445294"/>
                    <a:gd name="connsiteX2" fmla="*/ 229344 w 598438"/>
                    <a:gd name="connsiteY2" fmla="*/ 333376 h 445294"/>
                    <a:gd name="connsiteX3" fmla="*/ 453181 w 598438"/>
                    <a:gd name="connsiteY3" fmla="*/ 290513 h 445294"/>
                    <a:gd name="connsiteX4" fmla="*/ 598438 w 598438"/>
                    <a:gd name="connsiteY4" fmla="*/ 288131 h 445294"/>
                    <a:gd name="connsiteX5" fmla="*/ 553194 w 598438"/>
                    <a:gd name="connsiteY5" fmla="*/ 361950 h 445294"/>
                    <a:gd name="connsiteX6" fmla="*/ 479375 w 598438"/>
                    <a:gd name="connsiteY6" fmla="*/ 419100 h 445294"/>
                    <a:gd name="connsiteX7" fmla="*/ 384125 w 598438"/>
                    <a:gd name="connsiteY7" fmla="*/ 442913 h 445294"/>
                    <a:gd name="connsiteX8" fmla="*/ 248394 w 598438"/>
                    <a:gd name="connsiteY8" fmla="*/ 445294 h 445294"/>
                    <a:gd name="connsiteX9" fmla="*/ 124569 w 598438"/>
                    <a:gd name="connsiteY9" fmla="*/ 397669 h 445294"/>
                    <a:gd name="connsiteX10" fmla="*/ 17413 w 598438"/>
                    <a:gd name="connsiteY10" fmla="*/ 69056 h 445294"/>
                    <a:gd name="connsiteX11" fmla="*/ 45988 w 598438"/>
                    <a:gd name="connsiteY11" fmla="*/ 0 h 445294"/>
                    <a:gd name="connsiteX0" fmla="*/ 44427 w 596877"/>
                    <a:gd name="connsiteY0" fmla="*/ 0 h 445294"/>
                    <a:gd name="connsiteX1" fmla="*/ 127770 w 596877"/>
                    <a:gd name="connsiteY1" fmla="*/ 66675 h 445294"/>
                    <a:gd name="connsiteX2" fmla="*/ 227783 w 596877"/>
                    <a:gd name="connsiteY2" fmla="*/ 333376 h 445294"/>
                    <a:gd name="connsiteX3" fmla="*/ 451620 w 596877"/>
                    <a:gd name="connsiteY3" fmla="*/ 290513 h 445294"/>
                    <a:gd name="connsiteX4" fmla="*/ 596877 w 596877"/>
                    <a:gd name="connsiteY4" fmla="*/ 288131 h 445294"/>
                    <a:gd name="connsiteX5" fmla="*/ 551633 w 596877"/>
                    <a:gd name="connsiteY5" fmla="*/ 361950 h 445294"/>
                    <a:gd name="connsiteX6" fmla="*/ 477814 w 596877"/>
                    <a:gd name="connsiteY6" fmla="*/ 419100 h 445294"/>
                    <a:gd name="connsiteX7" fmla="*/ 382564 w 596877"/>
                    <a:gd name="connsiteY7" fmla="*/ 442913 h 445294"/>
                    <a:gd name="connsiteX8" fmla="*/ 246833 w 596877"/>
                    <a:gd name="connsiteY8" fmla="*/ 445294 h 445294"/>
                    <a:gd name="connsiteX9" fmla="*/ 123008 w 596877"/>
                    <a:gd name="connsiteY9" fmla="*/ 397669 h 445294"/>
                    <a:gd name="connsiteX10" fmla="*/ 15852 w 596877"/>
                    <a:gd name="connsiteY10" fmla="*/ 69056 h 445294"/>
                    <a:gd name="connsiteX11" fmla="*/ 44427 w 596877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43329 w 595779"/>
                    <a:gd name="connsiteY0" fmla="*/ 0 h 445294"/>
                    <a:gd name="connsiteX1" fmla="*/ 126672 w 595779"/>
                    <a:gd name="connsiteY1" fmla="*/ 66675 h 445294"/>
                    <a:gd name="connsiteX2" fmla="*/ 226685 w 595779"/>
                    <a:gd name="connsiteY2" fmla="*/ 333376 h 445294"/>
                    <a:gd name="connsiteX3" fmla="*/ 450522 w 595779"/>
                    <a:gd name="connsiteY3" fmla="*/ 290513 h 445294"/>
                    <a:gd name="connsiteX4" fmla="*/ 595779 w 595779"/>
                    <a:gd name="connsiteY4" fmla="*/ 288131 h 445294"/>
                    <a:gd name="connsiteX5" fmla="*/ 550535 w 595779"/>
                    <a:gd name="connsiteY5" fmla="*/ 361950 h 445294"/>
                    <a:gd name="connsiteX6" fmla="*/ 476716 w 595779"/>
                    <a:gd name="connsiteY6" fmla="*/ 419100 h 445294"/>
                    <a:gd name="connsiteX7" fmla="*/ 381466 w 595779"/>
                    <a:gd name="connsiteY7" fmla="*/ 442913 h 445294"/>
                    <a:gd name="connsiteX8" fmla="*/ 245735 w 595779"/>
                    <a:gd name="connsiteY8" fmla="*/ 445294 h 445294"/>
                    <a:gd name="connsiteX9" fmla="*/ 121910 w 595779"/>
                    <a:gd name="connsiteY9" fmla="*/ 397669 h 445294"/>
                    <a:gd name="connsiteX10" fmla="*/ 14754 w 595779"/>
                    <a:gd name="connsiteY10" fmla="*/ 69056 h 445294"/>
                    <a:gd name="connsiteX11" fmla="*/ 43329 w 595779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470468 w 589531"/>
                    <a:gd name="connsiteY6" fmla="*/ 419100 h 445294"/>
                    <a:gd name="connsiteX7" fmla="*/ 375218 w 589531"/>
                    <a:gd name="connsiteY7" fmla="*/ 442913 h 445294"/>
                    <a:gd name="connsiteX8" fmla="*/ 239487 w 589531"/>
                    <a:gd name="connsiteY8" fmla="*/ 445294 h 445294"/>
                    <a:gd name="connsiteX9" fmla="*/ 115662 w 589531"/>
                    <a:gd name="connsiteY9" fmla="*/ 397669 h 445294"/>
                    <a:gd name="connsiteX10" fmla="*/ 15649 w 589531"/>
                    <a:gd name="connsiteY10" fmla="*/ 69056 h 445294"/>
                    <a:gd name="connsiteX11" fmla="*/ 37081 w 589531"/>
                    <a:gd name="connsiteY11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544287 w 589531"/>
                    <a:gd name="connsiteY5" fmla="*/ 361950 h 445294"/>
                    <a:gd name="connsiteX6" fmla="*/ 375218 w 589531"/>
                    <a:gd name="connsiteY6" fmla="*/ 442913 h 445294"/>
                    <a:gd name="connsiteX7" fmla="*/ 239487 w 589531"/>
                    <a:gd name="connsiteY7" fmla="*/ 445294 h 445294"/>
                    <a:gd name="connsiteX8" fmla="*/ 115662 w 589531"/>
                    <a:gd name="connsiteY8" fmla="*/ 397669 h 445294"/>
                    <a:gd name="connsiteX9" fmla="*/ 15649 w 589531"/>
                    <a:gd name="connsiteY9" fmla="*/ 69056 h 445294"/>
                    <a:gd name="connsiteX10" fmla="*/ 37081 w 589531"/>
                    <a:gd name="connsiteY10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45294"/>
                    <a:gd name="connsiteX1" fmla="*/ 120424 w 589531"/>
                    <a:gd name="connsiteY1" fmla="*/ 66675 h 445294"/>
                    <a:gd name="connsiteX2" fmla="*/ 220437 w 589531"/>
                    <a:gd name="connsiteY2" fmla="*/ 333376 h 445294"/>
                    <a:gd name="connsiteX3" fmla="*/ 444274 w 589531"/>
                    <a:gd name="connsiteY3" fmla="*/ 290513 h 445294"/>
                    <a:gd name="connsiteX4" fmla="*/ 589531 w 589531"/>
                    <a:gd name="connsiteY4" fmla="*/ 288131 h 445294"/>
                    <a:gd name="connsiteX5" fmla="*/ 375218 w 589531"/>
                    <a:gd name="connsiteY5" fmla="*/ 442913 h 445294"/>
                    <a:gd name="connsiteX6" fmla="*/ 239487 w 589531"/>
                    <a:gd name="connsiteY6" fmla="*/ 445294 h 445294"/>
                    <a:gd name="connsiteX7" fmla="*/ 115662 w 589531"/>
                    <a:gd name="connsiteY7" fmla="*/ 397669 h 445294"/>
                    <a:gd name="connsiteX8" fmla="*/ 15649 w 589531"/>
                    <a:gd name="connsiteY8" fmla="*/ 69056 h 445294"/>
                    <a:gd name="connsiteX9" fmla="*/ 37081 w 589531"/>
                    <a:gd name="connsiteY9" fmla="*/ 0 h 445294"/>
                    <a:gd name="connsiteX0" fmla="*/ 37081 w 589531"/>
                    <a:gd name="connsiteY0" fmla="*/ 0 h 450057"/>
                    <a:gd name="connsiteX1" fmla="*/ 120424 w 589531"/>
                    <a:gd name="connsiteY1" fmla="*/ 66675 h 450057"/>
                    <a:gd name="connsiteX2" fmla="*/ 220437 w 589531"/>
                    <a:gd name="connsiteY2" fmla="*/ 333376 h 450057"/>
                    <a:gd name="connsiteX3" fmla="*/ 444274 w 589531"/>
                    <a:gd name="connsiteY3" fmla="*/ 290513 h 450057"/>
                    <a:gd name="connsiteX4" fmla="*/ 589531 w 589531"/>
                    <a:gd name="connsiteY4" fmla="*/ 288131 h 450057"/>
                    <a:gd name="connsiteX5" fmla="*/ 375218 w 589531"/>
                    <a:gd name="connsiteY5" fmla="*/ 442913 h 450057"/>
                    <a:gd name="connsiteX6" fmla="*/ 265681 w 589531"/>
                    <a:gd name="connsiteY6" fmla="*/ 450057 h 450057"/>
                    <a:gd name="connsiteX7" fmla="*/ 115662 w 589531"/>
                    <a:gd name="connsiteY7" fmla="*/ 397669 h 450057"/>
                    <a:gd name="connsiteX8" fmla="*/ 15649 w 589531"/>
                    <a:gd name="connsiteY8" fmla="*/ 69056 h 450057"/>
                    <a:gd name="connsiteX9" fmla="*/ 37081 w 589531"/>
                    <a:gd name="connsiteY9" fmla="*/ 0 h 450057"/>
                    <a:gd name="connsiteX0" fmla="*/ 37734 w 590184"/>
                    <a:gd name="connsiteY0" fmla="*/ 0 h 450057"/>
                    <a:gd name="connsiteX1" fmla="*/ 121077 w 590184"/>
                    <a:gd name="connsiteY1" fmla="*/ 66675 h 450057"/>
                    <a:gd name="connsiteX2" fmla="*/ 221090 w 590184"/>
                    <a:gd name="connsiteY2" fmla="*/ 333376 h 450057"/>
                    <a:gd name="connsiteX3" fmla="*/ 444927 w 590184"/>
                    <a:gd name="connsiteY3" fmla="*/ 290513 h 450057"/>
                    <a:gd name="connsiteX4" fmla="*/ 590184 w 590184"/>
                    <a:gd name="connsiteY4" fmla="*/ 288131 h 450057"/>
                    <a:gd name="connsiteX5" fmla="*/ 375871 w 590184"/>
                    <a:gd name="connsiteY5" fmla="*/ 442913 h 450057"/>
                    <a:gd name="connsiteX6" fmla="*/ 266334 w 590184"/>
                    <a:gd name="connsiteY6" fmla="*/ 450057 h 450057"/>
                    <a:gd name="connsiteX7" fmla="*/ 111552 w 590184"/>
                    <a:gd name="connsiteY7" fmla="*/ 400050 h 450057"/>
                    <a:gd name="connsiteX8" fmla="*/ 16302 w 590184"/>
                    <a:gd name="connsiteY8" fmla="*/ 69056 h 450057"/>
                    <a:gd name="connsiteX9" fmla="*/ 37734 w 590184"/>
                    <a:gd name="connsiteY9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1432 w 573882"/>
                    <a:gd name="connsiteY0" fmla="*/ 0 h 450057"/>
                    <a:gd name="connsiteX1" fmla="*/ 104775 w 573882"/>
                    <a:gd name="connsiteY1" fmla="*/ 66675 h 450057"/>
                    <a:gd name="connsiteX2" fmla="*/ 204788 w 573882"/>
                    <a:gd name="connsiteY2" fmla="*/ 333376 h 450057"/>
                    <a:gd name="connsiteX3" fmla="*/ 428625 w 573882"/>
                    <a:gd name="connsiteY3" fmla="*/ 290513 h 450057"/>
                    <a:gd name="connsiteX4" fmla="*/ 573882 w 573882"/>
                    <a:gd name="connsiteY4" fmla="*/ 288131 h 450057"/>
                    <a:gd name="connsiteX5" fmla="*/ 359569 w 573882"/>
                    <a:gd name="connsiteY5" fmla="*/ 442913 h 450057"/>
                    <a:gd name="connsiteX6" fmla="*/ 250032 w 573882"/>
                    <a:gd name="connsiteY6" fmla="*/ 450057 h 450057"/>
                    <a:gd name="connsiteX7" fmla="*/ 0 w 573882"/>
                    <a:gd name="connsiteY7" fmla="*/ 69056 h 450057"/>
                    <a:gd name="connsiteX8" fmla="*/ 21432 w 573882"/>
                    <a:gd name="connsiteY8" fmla="*/ 0 h 450057"/>
                    <a:gd name="connsiteX0" fmla="*/ 25272 w 577722"/>
                    <a:gd name="connsiteY0" fmla="*/ 0 h 450057"/>
                    <a:gd name="connsiteX1" fmla="*/ 108615 w 577722"/>
                    <a:gd name="connsiteY1" fmla="*/ 66675 h 450057"/>
                    <a:gd name="connsiteX2" fmla="*/ 208628 w 577722"/>
                    <a:gd name="connsiteY2" fmla="*/ 333376 h 450057"/>
                    <a:gd name="connsiteX3" fmla="*/ 432465 w 577722"/>
                    <a:gd name="connsiteY3" fmla="*/ 290513 h 450057"/>
                    <a:gd name="connsiteX4" fmla="*/ 577722 w 577722"/>
                    <a:gd name="connsiteY4" fmla="*/ 288131 h 450057"/>
                    <a:gd name="connsiteX5" fmla="*/ 363409 w 577722"/>
                    <a:gd name="connsiteY5" fmla="*/ 442913 h 450057"/>
                    <a:gd name="connsiteX6" fmla="*/ 253872 w 577722"/>
                    <a:gd name="connsiteY6" fmla="*/ 450057 h 450057"/>
                    <a:gd name="connsiteX7" fmla="*/ 3840 w 577722"/>
                    <a:gd name="connsiteY7" fmla="*/ 69056 h 450057"/>
                    <a:gd name="connsiteX8" fmla="*/ 25272 w 577722"/>
                    <a:gd name="connsiteY8" fmla="*/ 0 h 450057"/>
                    <a:gd name="connsiteX0" fmla="*/ 32276 w 584726"/>
                    <a:gd name="connsiteY0" fmla="*/ 0 h 450057"/>
                    <a:gd name="connsiteX1" fmla="*/ 115619 w 584726"/>
                    <a:gd name="connsiteY1" fmla="*/ 66675 h 450057"/>
                    <a:gd name="connsiteX2" fmla="*/ 215632 w 584726"/>
                    <a:gd name="connsiteY2" fmla="*/ 333376 h 450057"/>
                    <a:gd name="connsiteX3" fmla="*/ 439469 w 584726"/>
                    <a:gd name="connsiteY3" fmla="*/ 290513 h 450057"/>
                    <a:gd name="connsiteX4" fmla="*/ 584726 w 584726"/>
                    <a:gd name="connsiteY4" fmla="*/ 288131 h 450057"/>
                    <a:gd name="connsiteX5" fmla="*/ 370413 w 584726"/>
                    <a:gd name="connsiteY5" fmla="*/ 442913 h 450057"/>
                    <a:gd name="connsiteX6" fmla="*/ 260876 w 584726"/>
                    <a:gd name="connsiteY6" fmla="*/ 450057 h 450057"/>
                    <a:gd name="connsiteX7" fmla="*/ 10844 w 584726"/>
                    <a:gd name="connsiteY7" fmla="*/ 69056 h 450057"/>
                    <a:gd name="connsiteX8" fmla="*/ 32276 w 584726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138 w 586588"/>
                    <a:gd name="connsiteY0" fmla="*/ 0 h 450057"/>
                    <a:gd name="connsiteX1" fmla="*/ 117481 w 586588"/>
                    <a:gd name="connsiteY1" fmla="*/ 66675 h 450057"/>
                    <a:gd name="connsiteX2" fmla="*/ 217494 w 586588"/>
                    <a:gd name="connsiteY2" fmla="*/ 333376 h 450057"/>
                    <a:gd name="connsiteX3" fmla="*/ 441331 w 586588"/>
                    <a:gd name="connsiteY3" fmla="*/ 290513 h 450057"/>
                    <a:gd name="connsiteX4" fmla="*/ 586588 w 586588"/>
                    <a:gd name="connsiteY4" fmla="*/ 288131 h 450057"/>
                    <a:gd name="connsiteX5" fmla="*/ 372275 w 586588"/>
                    <a:gd name="connsiteY5" fmla="*/ 442913 h 450057"/>
                    <a:gd name="connsiteX6" fmla="*/ 262738 w 586588"/>
                    <a:gd name="connsiteY6" fmla="*/ 450057 h 450057"/>
                    <a:gd name="connsiteX7" fmla="*/ 12706 w 586588"/>
                    <a:gd name="connsiteY7" fmla="*/ 69056 h 450057"/>
                    <a:gd name="connsiteX8" fmla="*/ 34138 w 586588"/>
                    <a:gd name="connsiteY8" fmla="*/ 0 h 450057"/>
                    <a:gd name="connsiteX0" fmla="*/ 34923 w 587373"/>
                    <a:gd name="connsiteY0" fmla="*/ 0 h 450057"/>
                    <a:gd name="connsiteX1" fmla="*/ 118266 w 587373"/>
                    <a:gd name="connsiteY1" fmla="*/ 66675 h 450057"/>
                    <a:gd name="connsiteX2" fmla="*/ 218279 w 587373"/>
                    <a:gd name="connsiteY2" fmla="*/ 333376 h 450057"/>
                    <a:gd name="connsiteX3" fmla="*/ 442116 w 587373"/>
                    <a:gd name="connsiteY3" fmla="*/ 290513 h 450057"/>
                    <a:gd name="connsiteX4" fmla="*/ 587373 w 587373"/>
                    <a:gd name="connsiteY4" fmla="*/ 288131 h 450057"/>
                    <a:gd name="connsiteX5" fmla="*/ 373060 w 587373"/>
                    <a:gd name="connsiteY5" fmla="*/ 442913 h 450057"/>
                    <a:gd name="connsiteX6" fmla="*/ 263523 w 587373"/>
                    <a:gd name="connsiteY6" fmla="*/ 450057 h 450057"/>
                    <a:gd name="connsiteX7" fmla="*/ 13491 w 587373"/>
                    <a:gd name="connsiteY7" fmla="*/ 69056 h 450057"/>
                    <a:gd name="connsiteX8" fmla="*/ 34923 w 587373"/>
                    <a:gd name="connsiteY8" fmla="*/ 0 h 450057"/>
                    <a:gd name="connsiteX0" fmla="*/ 34139 w 586589"/>
                    <a:gd name="connsiteY0" fmla="*/ 0 h 450057"/>
                    <a:gd name="connsiteX1" fmla="*/ 117482 w 586589"/>
                    <a:gd name="connsiteY1" fmla="*/ 66675 h 450057"/>
                    <a:gd name="connsiteX2" fmla="*/ 217495 w 586589"/>
                    <a:gd name="connsiteY2" fmla="*/ 333376 h 450057"/>
                    <a:gd name="connsiteX3" fmla="*/ 441332 w 586589"/>
                    <a:gd name="connsiteY3" fmla="*/ 290513 h 450057"/>
                    <a:gd name="connsiteX4" fmla="*/ 586589 w 586589"/>
                    <a:gd name="connsiteY4" fmla="*/ 288131 h 450057"/>
                    <a:gd name="connsiteX5" fmla="*/ 372276 w 586589"/>
                    <a:gd name="connsiteY5" fmla="*/ 442913 h 450057"/>
                    <a:gd name="connsiteX6" fmla="*/ 262739 w 586589"/>
                    <a:gd name="connsiteY6" fmla="*/ 450057 h 450057"/>
                    <a:gd name="connsiteX7" fmla="*/ 12707 w 586589"/>
                    <a:gd name="connsiteY7" fmla="*/ 69056 h 450057"/>
                    <a:gd name="connsiteX8" fmla="*/ 34139 w 586589"/>
                    <a:gd name="connsiteY8" fmla="*/ 0 h 45005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586589" h="450057">
                      <a:moveTo>
                        <a:pt x="34139" y="0"/>
                      </a:moveTo>
                      <a:cubicBezTo>
                        <a:pt x="71444" y="48419"/>
                        <a:pt x="75413" y="49213"/>
                        <a:pt x="117482" y="66675"/>
                      </a:cubicBezTo>
                      <a:cubicBezTo>
                        <a:pt x="113513" y="119856"/>
                        <a:pt x="57157" y="261145"/>
                        <a:pt x="217495" y="333376"/>
                      </a:cubicBezTo>
                      <a:cubicBezTo>
                        <a:pt x="354814" y="377826"/>
                        <a:pt x="417122" y="327422"/>
                        <a:pt x="441332" y="290513"/>
                      </a:cubicBezTo>
                      <a:lnTo>
                        <a:pt x="586589" y="288131"/>
                      </a:lnTo>
                      <a:cubicBezTo>
                        <a:pt x="534201" y="382587"/>
                        <a:pt x="450858" y="438944"/>
                        <a:pt x="372276" y="442913"/>
                      </a:cubicBezTo>
                      <a:lnTo>
                        <a:pt x="262739" y="450057"/>
                      </a:lnTo>
                      <a:cubicBezTo>
                        <a:pt x="12311" y="413941"/>
                        <a:pt x="-25394" y="215502"/>
                        <a:pt x="12707" y="69056"/>
                      </a:cubicBezTo>
                      <a:lnTo>
                        <a:pt x="34139" y="0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3" name="Прямоугольник 42"/>
                <p:cNvSpPr/>
                <p:nvPr/>
              </p:nvSpPr>
              <p:spPr>
                <a:xfrm>
                  <a:off x="2588198" y="1689230"/>
                  <a:ext cx="127718" cy="6652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4" name="Прямоугольник 43"/>
                <p:cNvSpPr/>
                <p:nvPr/>
              </p:nvSpPr>
              <p:spPr>
                <a:xfrm>
                  <a:off x="2489747" y="1754387"/>
                  <a:ext cx="305992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5" name="Прямоугольник 44"/>
                <p:cNvSpPr/>
                <p:nvPr/>
              </p:nvSpPr>
              <p:spPr>
                <a:xfrm rot="19288101">
                  <a:off x="2703304" y="1269080"/>
                  <a:ext cx="243617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46" name="Прямоугольник 45"/>
                <p:cNvSpPr/>
                <p:nvPr/>
              </p:nvSpPr>
              <p:spPr>
                <a:xfrm>
                  <a:off x="2644074" y="1481846"/>
                  <a:ext cx="429774" cy="4022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0" name="Группа 61"/>
              <p:cNvGrpSpPr>
                <a:grpSpLocks/>
              </p:cNvGrpSpPr>
              <p:nvPr/>
            </p:nvGrpSpPr>
            <p:grpSpPr bwMode="auto">
              <a:xfrm>
                <a:off x="3494478" y="2851107"/>
                <a:ext cx="1801952" cy="1538339"/>
                <a:chOff x="2545312" y="1900510"/>
                <a:chExt cx="1801952" cy="1538339"/>
              </a:xfrm>
            </p:grpSpPr>
            <p:sp>
              <p:nvSpPr>
                <p:cNvPr id="35" name="Шестиугольник 34"/>
                <p:cNvSpPr/>
                <p:nvPr/>
              </p:nvSpPr>
              <p:spPr>
                <a:xfrm rot="1800000">
                  <a:off x="2545312" y="1900510"/>
                  <a:ext cx="1801952" cy="1538339"/>
                </a:xfrm>
                <a:prstGeom prst="hexagon">
                  <a:avLst>
                    <a:gd name="adj" fmla="val 29943"/>
                    <a:gd name="vf" fmla="val 115470"/>
                  </a:avLst>
                </a:prstGeom>
                <a:solidFill>
                  <a:srgbClr val="80008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6" name="Полилиния 35"/>
                <p:cNvSpPr/>
                <p:nvPr/>
              </p:nvSpPr>
              <p:spPr>
                <a:xfrm flipH="1">
                  <a:off x="3480319" y="2322669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7" name="Полилиния 36"/>
                <p:cNvSpPr/>
                <p:nvPr/>
              </p:nvSpPr>
              <p:spPr>
                <a:xfrm>
                  <a:off x="3098708" y="2322670"/>
                  <a:ext cx="305990" cy="592424"/>
                </a:xfrm>
                <a:custGeom>
                  <a:avLst/>
                  <a:gdLst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0 h 511969"/>
                    <a:gd name="connsiteX1" fmla="*/ 9525 w 276225"/>
                    <a:gd name="connsiteY1" fmla="*/ 511969 h 511969"/>
                    <a:gd name="connsiteX2" fmla="*/ 273844 w 276225"/>
                    <a:gd name="connsiteY2" fmla="*/ 504825 h 511969"/>
                    <a:gd name="connsiteX3" fmla="*/ 276225 w 276225"/>
                    <a:gd name="connsiteY3" fmla="*/ 0 h 511969"/>
                    <a:gd name="connsiteX4" fmla="*/ 0 w 276225"/>
                    <a:gd name="connsiteY4" fmla="*/ 0 h 511969"/>
                    <a:gd name="connsiteX0" fmla="*/ 0 w 276225"/>
                    <a:gd name="connsiteY0" fmla="*/ 10543 h 522512"/>
                    <a:gd name="connsiteX1" fmla="*/ 9525 w 276225"/>
                    <a:gd name="connsiteY1" fmla="*/ 522512 h 522512"/>
                    <a:gd name="connsiteX2" fmla="*/ 273844 w 276225"/>
                    <a:gd name="connsiteY2" fmla="*/ 515368 h 522512"/>
                    <a:gd name="connsiteX3" fmla="*/ 276225 w 276225"/>
                    <a:gd name="connsiteY3" fmla="*/ 10543 h 522512"/>
                    <a:gd name="connsiteX4" fmla="*/ 0 w 276225"/>
                    <a:gd name="connsiteY4" fmla="*/ 10543 h 522512"/>
                    <a:gd name="connsiteX0" fmla="*/ 0 w 276225"/>
                    <a:gd name="connsiteY0" fmla="*/ 10543 h 542439"/>
                    <a:gd name="connsiteX1" fmla="*/ 9525 w 276225"/>
                    <a:gd name="connsiteY1" fmla="*/ 522512 h 542439"/>
                    <a:gd name="connsiteX2" fmla="*/ 273844 w 276225"/>
                    <a:gd name="connsiteY2" fmla="*/ 515368 h 542439"/>
                    <a:gd name="connsiteX3" fmla="*/ 276225 w 276225"/>
                    <a:gd name="connsiteY3" fmla="*/ 10543 h 542439"/>
                    <a:gd name="connsiteX4" fmla="*/ 0 w 276225"/>
                    <a:gd name="connsiteY4" fmla="*/ 10543 h 542439"/>
                    <a:gd name="connsiteX0" fmla="*/ 0 w 276225"/>
                    <a:gd name="connsiteY0" fmla="*/ 10543 h 538809"/>
                    <a:gd name="connsiteX1" fmla="*/ 9525 w 276225"/>
                    <a:gd name="connsiteY1" fmla="*/ 522512 h 538809"/>
                    <a:gd name="connsiteX2" fmla="*/ 273844 w 276225"/>
                    <a:gd name="connsiteY2" fmla="*/ 515368 h 538809"/>
                    <a:gd name="connsiteX3" fmla="*/ 276225 w 276225"/>
                    <a:gd name="connsiteY3" fmla="*/ 10543 h 538809"/>
                    <a:gd name="connsiteX4" fmla="*/ 0 w 276225"/>
                    <a:gd name="connsiteY4" fmla="*/ 10543 h 538809"/>
                    <a:gd name="connsiteX0" fmla="*/ 0 w 276225"/>
                    <a:gd name="connsiteY0" fmla="*/ 10543 h 537544"/>
                    <a:gd name="connsiteX1" fmla="*/ 9525 w 276225"/>
                    <a:gd name="connsiteY1" fmla="*/ 522512 h 537544"/>
                    <a:gd name="connsiteX2" fmla="*/ 273844 w 276225"/>
                    <a:gd name="connsiteY2" fmla="*/ 515368 h 537544"/>
                    <a:gd name="connsiteX3" fmla="*/ 276225 w 276225"/>
                    <a:gd name="connsiteY3" fmla="*/ 10543 h 537544"/>
                    <a:gd name="connsiteX4" fmla="*/ 0 w 276225"/>
                    <a:gd name="connsiteY4" fmla="*/ 10543 h 537544"/>
                    <a:gd name="connsiteX0" fmla="*/ 0 w 273843"/>
                    <a:gd name="connsiteY0" fmla="*/ 19248 h 536724"/>
                    <a:gd name="connsiteX1" fmla="*/ 7143 w 273843"/>
                    <a:gd name="connsiteY1" fmla="*/ 521692 h 536724"/>
                    <a:gd name="connsiteX2" fmla="*/ 271462 w 273843"/>
                    <a:gd name="connsiteY2" fmla="*/ 514548 h 536724"/>
                    <a:gd name="connsiteX3" fmla="*/ 273843 w 273843"/>
                    <a:gd name="connsiteY3" fmla="*/ 9723 h 536724"/>
                    <a:gd name="connsiteX4" fmla="*/ 0 w 273843"/>
                    <a:gd name="connsiteY4" fmla="*/ 19248 h 536724"/>
                    <a:gd name="connsiteX0" fmla="*/ 0 w 273843"/>
                    <a:gd name="connsiteY0" fmla="*/ 12707 h 530183"/>
                    <a:gd name="connsiteX1" fmla="*/ 7143 w 273843"/>
                    <a:gd name="connsiteY1" fmla="*/ 515151 h 530183"/>
                    <a:gd name="connsiteX2" fmla="*/ 271462 w 273843"/>
                    <a:gd name="connsiteY2" fmla="*/ 508007 h 530183"/>
                    <a:gd name="connsiteX3" fmla="*/ 273843 w 273843"/>
                    <a:gd name="connsiteY3" fmla="*/ 10325 h 530183"/>
                    <a:gd name="connsiteX4" fmla="*/ 0 w 273843"/>
                    <a:gd name="connsiteY4" fmla="*/ 12707 h 53018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273843" h="530183">
                      <a:moveTo>
                        <a:pt x="0" y="12707"/>
                      </a:moveTo>
                      <a:lnTo>
                        <a:pt x="7143" y="515151"/>
                      </a:lnTo>
                      <a:cubicBezTo>
                        <a:pt x="78581" y="562777"/>
                        <a:pt x="169068" y="479431"/>
                        <a:pt x="271462" y="508007"/>
                      </a:cubicBezTo>
                      <a:cubicBezTo>
                        <a:pt x="272256" y="339732"/>
                        <a:pt x="273049" y="178600"/>
                        <a:pt x="273843" y="10325"/>
                      </a:cubicBezTo>
                      <a:cubicBezTo>
                        <a:pt x="167481" y="-30156"/>
                        <a:pt x="80169" y="65094"/>
                        <a:pt x="0" y="12707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8" name="Полилиния 37"/>
                <p:cNvSpPr/>
                <p:nvPr/>
              </p:nvSpPr>
              <p:spPr>
                <a:xfrm>
                  <a:off x="2989547" y="2417526"/>
                  <a:ext cx="913480" cy="602295"/>
                </a:xfrm>
                <a:custGeom>
                  <a:avLst/>
                  <a:gdLst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47625 w 847725"/>
                    <a:gd name="connsiteY0" fmla="*/ 485775 h 566738"/>
                    <a:gd name="connsiteX1" fmla="*/ 40481 w 847725"/>
                    <a:gd name="connsiteY1" fmla="*/ 0 h 566738"/>
                    <a:gd name="connsiteX2" fmla="*/ 0 w 847725"/>
                    <a:gd name="connsiteY2" fmla="*/ 2382 h 566738"/>
                    <a:gd name="connsiteX3" fmla="*/ 4762 w 847725"/>
                    <a:gd name="connsiteY3" fmla="*/ 557213 h 566738"/>
                    <a:gd name="connsiteX4" fmla="*/ 847725 w 847725"/>
                    <a:gd name="connsiteY4" fmla="*/ 566738 h 566738"/>
                    <a:gd name="connsiteX5" fmla="*/ 845343 w 847725"/>
                    <a:gd name="connsiteY5" fmla="*/ 2382 h 566738"/>
                    <a:gd name="connsiteX6" fmla="*/ 797718 w 847725"/>
                    <a:gd name="connsiteY6" fmla="*/ 2382 h 566738"/>
                    <a:gd name="connsiteX7" fmla="*/ 800100 w 847725"/>
                    <a:gd name="connsiteY7" fmla="*/ 495300 h 566738"/>
                    <a:gd name="connsiteX8" fmla="*/ 421481 w 847725"/>
                    <a:gd name="connsiteY8" fmla="*/ 526257 h 566738"/>
                    <a:gd name="connsiteX9" fmla="*/ 47625 w 847725"/>
                    <a:gd name="connsiteY9" fmla="*/ 485775 h 566738"/>
                    <a:gd name="connsiteX0" fmla="*/ 54935 w 855035"/>
                    <a:gd name="connsiteY0" fmla="*/ 485775 h 566738"/>
                    <a:gd name="connsiteX1" fmla="*/ 47791 w 855035"/>
                    <a:gd name="connsiteY1" fmla="*/ 0 h 566738"/>
                    <a:gd name="connsiteX2" fmla="*/ 7310 w 855035"/>
                    <a:gd name="connsiteY2" fmla="*/ 2382 h 566738"/>
                    <a:gd name="connsiteX3" fmla="*/ 166 w 855035"/>
                    <a:gd name="connsiteY3" fmla="*/ 566738 h 566738"/>
                    <a:gd name="connsiteX4" fmla="*/ 855035 w 855035"/>
                    <a:gd name="connsiteY4" fmla="*/ 566738 h 566738"/>
                    <a:gd name="connsiteX5" fmla="*/ 852653 w 855035"/>
                    <a:gd name="connsiteY5" fmla="*/ 2382 h 566738"/>
                    <a:gd name="connsiteX6" fmla="*/ 805028 w 855035"/>
                    <a:gd name="connsiteY6" fmla="*/ 2382 h 566738"/>
                    <a:gd name="connsiteX7" fmla="*/ 807410 w 855035"/>
                    <a:gd name="connsiteY7" fmla="*/ 495300 h 566738"/>
                    <a:gd name="connsiteX8" fmla="*/ 428791 w 855035"/>
                    <a:gd name="connsiteY8" fmla="*/ 526257 h 566738"/>
                    <a:gd name="connsiteX9" fmla="*/ 54935 w 855035"/>
                    <a:gd name="connsiteY9" fmla="*/ 485775 h 566738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2653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4935 w 864560"/>
                    <a:gd name="connsiteY0" fmla="*/ 485775 h 571501"/>
                    <a:gd name="connsiteX1" fmla="*/ 47791 w 864560"/>
                    <a:gd name="connsiteY1" fmla="*/ 0 h 571501"/>
                    <a:gd name="connsiteX2" fmla="*/ 7310 w 864560"/>
                    <a:gd name="connsiteY2" fmla="*/ 2382 h 571501"/>
                    <a:gd name="connsiteX3" fmla="*/ 166 w 864560"/>
                    <a:gd name="connsiteY3" fmla="*/ 566738 h 571501"/>
                    <a:gd name="connsiteX4" fmla="*/ 864560 w 864560"/>
                    <a:gd name="connsiteY4" fmla="*/ 571501 h 571501"/>
                    <a:gd name="connsiteX5" fmla="*/ 859796 w 864560"/>
                    <a:gd name="connsiteY5" fmla="*/ 2382 h 571501"/>
                    <a:gd name="connsiteX6" fmla="*/ 805028 w 864560"/>
                    <a:gd name="connsiteY6" fmla="*/ 2382 h 571501"/>
                    <a:gd name="connsiteX7" fmla="*/ 807410 w 864560"/>
                    <a:gd name="connsiteY7" fmla="*/ 495300 h 571501"/>
                    <a:gd name="connsiteX8" fmla="*/ 428791 w 864560"/>
                    <a:gd name="connsiteY8" fmla="*/ 526257 h 571501"/>
                    <a:gd name="connsiteX9" fmla="*/ 54935 w 864560"/>
                    <a:gd name="connsiteY9" fmla="*/ 485775 h 571501"/>
                    <a:gd name="connsiteX0" fmla="*/ 57150 w 866775"/>
                    <a:gd name="connsiteY0" fmla="*/ 485775 h 571501"/>
                    <a:gd name="connsiteX1" fmla="*/ 50006 w 866775"/>
                    <a:gd name="connsiteY1" fmla="*/ 0 h 571501"/>
                    <a:gd name="connsiteX2" fmla="*/ 0 w 866775"/>
                    <a:gd name="connsiteY2" fmla="*/ 0 h 571501"/>
                    <a:gd name="connsiteX3" fmla="*/ 2381 w 866775"/>
                    <a:gd name="connsiteY3" fmla="*/ 566738 h 571501"/>
                    <a:gd name="connsiteX4" fmla="*/ 866775 w 866775"/>
                    <a:gd name="connsiteY4" fmla="*/ 571501 h 571501"/>
                    <a:gd name="connsiteX5" fmla="*/ 862011 w 866775"/>
                    <a:gd name="connsiteY5" fmla="*/ 2382 h 571501"/>
                    <a:gd name="connsiteX6" fmla="*/ 807243 w 866775"/>
                    <a:gd name="connsiteY6" fmla="*/ 2382 h 571501"/>
                    <a:gd name="connsiteX7" fmla="*/ 809625 w 866775"/>
                    <a:gd name="connsiteY7" fmla="*/ 495300 h 571501"/>
                    <a:gd name="connsiteX8" fmla="*/ 431006 w 866775"/>
                    <a:gd name="connsiteY8" fmla="*/ 526257 h 571501"/>
                    <a:gd name="connsiteX9" fmla="*/ 57150 w 866775"/>
                    <a:gd name="connsiteY9" fmla="*/ 485775 h 57150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866775" h="571501">
                      <a:moveTo>
                        <a:pt x="57150" y="485775"/>
                      </a:moveTo>
                      <a:lnTo>
                        <a:pt x="50006" y="0"/>
                      </a:lnTo>
                      <a:lnTo>
                        <a:pt x="0" y="0"/>
                      </a:lnTo>
                      <a:cubicBezTo>
                        <a:pt x="1587" y="184944"/>
                        <a:pt x="794" y="381794"/>
                        <a:pt x="2381" y="566738"/>
                      </a:cubicBezTo>
                      <a:lnTo>
                        <a:pt x="866775" y="571501"/>
                      </a:lnTo>
                      <a:lnTo>
                        <a:pt x="862011" y="2382"/>
                      </a:lnTo>
                      <a:lnTo>
                        <a:pt x="807243" y="2382"/>
                      </a:lnTo>
                      <a:lnTo>
                        <a:pt x="809625" y="495300"/>
                      </a:lnTo>
                      <a:cubicBezTo>
                        <a:pt x="621507" y="569912"/>
                        <a:pt x="550069" y="442119"/>
                        <a:pt x="431006" y="526257"/>
                      </a:cubicBezTo>
                      <a:cubicBezTo>
                        <a:pt x="275431" y="443706"/>
                        <a:pt x="148432" y="577849"/>
                        <a:pt x="57150" y="48577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1" name="Группа 62"/>
              <p:cNvGrpSpPr>
                <a:grpSpLocks/>
              </p:cNvGrpSpPr>
              <p:nvPr/>
            </p:nvGrpSpPr>
            <p:grpSpPr bwMode="auto">
              <a:xfrm>
                <a:off x="2684813" y="4233106"/>
                <a:ext cx="1801952" cy="1595599"/>
                <a:chOff x="1735647" y="3282509"/>
                <a:chExt cx="1801952" cy="1595599"/>
              </a:xfrm>
            </p:grpSpPr>
            <p:sp>
              <p:nvSpPr>
                <p:cNvPr id="31" name="Шестиугольник 61"/>
                <p:cNvSpPr/>
                <p:nvPr/>
              </p:nvSpPr>
              <p:spPr>
                <a:xfrm rot="1800000">
                  <a:off x="1735647" y="3282509"/>
                  <a:ext cx="1801952" cy="159559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92791"/>
                    <a:gd name="connsiteX1" fmla="*/ 460625 w 1801952"/>
                    <a:gd name="connsiteY1" fmla="*/ 0 h 1592791"/>
                    <a:gd name="connsiteX2" fmla="*/ 1341327 w 1801952"/>
                    <a:gd name="connsiteY2" fmla="*/ 0 h 1592791"/>
                    <a:gd name="connsiteX3" fmla="*/ 1801952 w 1801952"/>
                    <a:gd name="connsiteY3" fmla="*/ 769170 h 1592791"/>
                    <a:gd name="connsiteX4" fmla="*/ 1341327 w 1801952"/>
                    <a:gd name="connsiteY4" fmla="*/ 1538339 h 1592791"/>
                    <a:gd name="connsiteX5" fmla="*/ 460625 w 1801952"/>
                    <a:gd name="connsiteY5" fmla="*/ 1538339 h 1592791"/>
                    <a:gd name="connsiteX6" fmla="*/ 0 w 1801952"/>
                    <a:gd name="connsiteY6" fmla="*/ 769170 h 1592791"/>
                    <a:gd name="connsiteX0" fmla="*/ 0 w 1801952"/>
                    <a:gd name="connsiteY0" fmla="*/ 769170 h 1602409"/>
                    <a:gd name="connsiteX1" fmla="*/ 460625 w 1801952"/>
                    <a:gd name="connsiteY1" fmla="*/ 0 h 1602409"/>
                    <a:gd name="connsiteX2" fmla="*/ 1341327 w 1801952"/>
                    <a:gd name="connsiteY2" fmla="*/ 0 h 1602409"/>
                    <a:gd name="connsiteX3" fmla="*/ 1801952 w 1801952"/>
                    <a:gd name="connsiteY3" fmla="*/ 769170 h 1602409"/>
                    <a:gd name="connsiteX4" fmla="*/ 1341327 w 1801952"/>
                    <a:gd name="connsiteY4" fmla="*/ 1538339 h 1602409"/>
                    <a:gd name="connsiteX5" fmla="*/ 460625 w 1801952"/>
                    <a:gd name="connsiteY5" fmla="*/ 1538339 h 1602409"/>
                    <a:gd name="connsiteX6" fmla="*/ 0 w 1801952"/>
                    <a:gd name="connsiteY6" fmla="*/ 769170 h 1602409"/>
                    <a:gd name="connsiteX0" fmla="*/ 0 w 1801952"/>
                    <a:gd name="connsiteY0" fmla="*/ 769170 h 1613266"/>
                    <a:gd name="connsiteX1" fmla="*/ 460625 w 1801952"/>
                    <a:gd name="connsiteY1" fmla="*/ 0 h 1613266"/>
                    <a:gd name="connsiteX2" fmla="*/ 1341327 w 1801952"/>
                    <a:gd name="connsiteY2" fmla="*/ 0 h 1613266"/>
                    <a:gd name="connsiteX3" fmla="*/ 1801952 w 1801952"/>
                    <a:gd name="connsiteY3" fmla="*/ 769170 h 1613266"/>
                    <a:gd name="connsiteX4" fmla="*/ 1341327 w 1801952"/>
                    <a:gd name="connsiteY4" fmla="*/ 1538339 h 1613266"/>
                    <a:gd name="connsiteX5" fmla="*/ 460625 w 1801952"/>
                    <a:gd name="connsiteY5" fmla="*/ 1538339 h 1613266"/>
                    <a:gd name="connsiteX6" fmla="*/ 0 w 1801952"/>
                    <a:gd name="connsiteY6" fmla="*/ 769170 h 1613266"/>
                    <a:gd name="connsiteX0" fmla="*/ 0 w 1801952"/>
                    <a:gd name="connsiteY0" fmla="*/ 769170 h 1608073"/>
                    <a:gd name="connsiteX1" fmla="*/ 460625 w 1801952"/>
                    <a:gd name="connsiteY1" fmla="*/ 0 h 1608073"/>
                    <a:gd name="connsiteX2" fmla="*/ 1341327 w 1801952"/>
                    <a:gd name="connsiteY2" fmla="*/ 0 h 1608073"/>
                    <a:gd name="connsiteX3" fmla="*/ 1801952 w 1801952"/>
                    <a:gd name="connsiteY3" fmla="*/ 769170 h 1608073"/>
                    <a:gd name="connsiteX4" fmla="*/ 1341327 w 1801952"/>
                    <a:gd name="connsiteY4" fmla="*/ 1538339 h 1608073"/>
                    <a:gd name="connsiteX5" fmla="*/ 460625 w 1801952"/>
                    <a:gd name="connsiteY5" fmla="*/ 1538339 h 1608073"/>
                    <a:gd name="connsiteX6" fmla="*/ 0 w 1801952"/>
                    <a:gd name="connsiteY6" fmla="*/ 769170 h 1608073"/>
                    <a:gd name="connsiteX0" fmla="*/ 0 w 1801952"/>
                    <a:gd name="connsiteY0" fmla="*/ 769170 h 1602156"/>
                    <a:gd name="connsiteX1" fmla="*/ 460625 w 1801952"/>
                    <a:gd name="connsiteY1" fmla="*/ 0 h 1602156"/>
                    <a:gd name="connsiteX2" fmla="*/ 1341327 w 1801952"/>
                    <a:gd name="connsiteY2" fmla="*/ 0 h 1602156"/>
                    <a:gd name="connsiteX3" fmla="*/ 1801952 w 1801952"/>
                    <a:gd name="connsiteY3" fmla="*/ 769170 h 1602156"/>
                    <a:gd name="connsiteX4" fmla="*/ 1341327 w 1801952"/>
                    <a:gd name="connsiteY4" fmla="*/ 1538339 h 1602156"/>
                    <a:gd name="connsiteX5" fmla="*/ 460625 w 1801952"/>
                    <a:gd name="connsiteY5" fmla="*/ 1538339 h 1602156"/>
                    <a:gd name="connsiteX6" fmla="*/ 0 w 1801952"/>
                    <a:gd name="connsiteY6" fmla="*/ 769170 h 1602156"/>
                    <a:gd name="connsiteX0" fmla="*/ 0 w 1801952"/>
                    <a:gd name="connsiteY0" fmla="*/ 769170 h 1609428"/>
                    <a:gd name="connsiteX1" fmla="*/ 460625 w 1801952"/>
                    <a:gd name="connsiteY1" fmla="*/ 0 h 1609428"/>
                    <a:gd name="connsiteX2" fmla="*/ 1341327 w 1801952"/>
                    <a:gd name="connsiteY2" fmla="*/ 0 h 1609428"/>
                    <a:gd name="connsiteX3" fmla="*/ 1801952 w 1801952"/>
                    <a:gd name="connsiteY3" fmla="*/ 769170 h 1609428"/>
                    <a:gd name="connsiteX4" fmla="*/ 1341327 w 1801952"/>
                    <a:gd name="connsiteY4" fmla="*/ 1538339 h 1609428"/>
                    <a:gd name="connsiteX5" fmla="*/ 460625 w 1801952"/>
                    <a:gd name="connsiteY5" fmla="*/ 1538339 h 1609428"/>
                    <a:gd name="connsiteX6" fmla="*/ 0 w 1801952"/>
                    <a:gd name="connsiteY6" fmla="*/ 769170 h 1609428"/>
                    <a:gd name="connsiteX0" fmla="*/ 0 w 1801952"/>
                    <a:gd name="connsiteY0" fmla="*/ 769170 h 1600943"/>
                    <a:gd name="connsiteX1" fmla="*/ 460625 w 1801952"/>
                    <a:gd name="connsiteY1" fmla="*/ 0 h 1600943"/>
                    <a:gd name="connsiteX2" fmla="*/ 1341327 w 1801952"/>
                    <a:gd name="connsiteY2" fmla="*/ 0 h 1600943"/>
                    <a:gd name="connsiteX3" fmla="*/ 1801952 w 1801952"/>
                    <a:gd name="connsiteY3" fmla="*/ 769170 h 1600943"/>
                    <a:gd name="connsiteX4" fmla="*/ 1350313 w 1801952"/>
                    <a:gd name="connsiteY4" fmla="*/ 1522153 h 1600943"/>
                    <a:gd name="connsiteX5" fmla="*/ 460625 w 1801952"/>
                    <a:gd name="connsiteY5" fmla="*/ 1538339 h 1600943"/>
                    <a:gd name="connsiteX6" fmla="*/ 0 w 1801952"/>
                    <a:gd name="connsiteY6" fmla="*/ 769170 h 1600943"/>
                    <a:gd name="connsiteX0" fmla="*/ 0 w 1801952"/>
                    <a:gd name="connsiteY0" fmla="*/ 769170 h 1595599"/>
                    <a:gd name="connsiteX1" fmla="*/ 460625 w 1801952"/>
                    <a:gd name="connsiteY1" fmla="*/ 0 h 1595599"/>
                    <a:gd name="connsiteX2" fmla="*/ 1341327 w 1801952"/>
                    <a:gd name="connsiteY2" fmla="*/ 0 h 1595599"/>
                    <a:gd name="connsiteX3" fmla="*/ 1801952 w 1801952"/>
                    <a:gd name="connsiteY3" fmla="*/ 769170 h 1595599"/>
                    <a:gd name="connsiteX4" fmla="*/ 1350313 w 1801952"/>
                    <a:gd name="connsiteY4" fmla="*/ 1522153 h 1595599"/>
                    <a:gd name="connsiteX5" fmla="*/ 454275 w 1801952"/>
                    <a:gd name="connsiteY5" fmla="*/ 1527341 h 1595599"/>
                    <a:gd name="connsiteX6" fmla="*/ 0 w 1801952"/>
                    <a:gd name="connsiteY6" fmla="*/ 769170 h 159559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9559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lnTo>
                        <a:pt x="1350313" y="1522153"/>
                      </a:lnTo>
                      <a:cubicBezTo>
                        <a:pt x="1097398" y="1630663"/>
                        <a:pt x="647383" y="1607338"/>
                        <a:pt x="454275" y="1527341"/>
                      </a:cubicBez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FFC00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2" name="Полилиния 31"/>
                <p:cNvSpPr/>
                <p:nvPr/>
              </p:nvSpPr>
              <p:spPr>
                <a:xfrm>
                  <a:off x="2199286" y="3682287"/>
                  <a:ext cx="640884" cy="810096"/>
                </a:xfrm>
                <a:custGeom>
                  <a:avLst/>
                  <a:gdLst>
                    <a:gd name="connsiteX0" fmla="*/ 259505 w 573552"/>
                    <a:gd name="connsiteY0" fmla="*/ 527307 h 724986"/>
                    <a:gd name="connsiteX1" fmla="*/ 197627 w 573552"/>
                    <a:gd name="connsiteY1" fmla="*/ 589185 h 724986"/>
                    <a:gd name="connsiteX2" fmla="*/ 259505 w 573552"/>
                    <a:gd name="connsiteY2" fmla="*/ 651063 h 724986"/>
                    <a:gd name="connsiteX3" fmla="*/ 321383 w 573552"/>
                    <a:gd name="connsiteY3" fmla="*/ 589185 h 724986"/>
                    <a:gd name="connsiteX4" fmla="*/ 259505 w 573552"/>
                    <a:gd name="connsiteY4" fmla="*/ 527307 h 724986"/>
                    <a:gd name="connsiteX5" fmla="*/ 132104 w 573552"/>
                    <a:gd name="connsiteY5" fmla="*/ 400048 h 724986"/>
                    <a:gd name="connsiteX6" fmla="*/ 70226 w 573552"/>
                    <a:gd name="connsiteY6" fmla="*/ 461926 h 724986"/>
                    <a:gd name="connsiteX7" fmla="*/ 132104 w 573552"/>
                    <a:gd name="connsiteY7" fmla="*/ 523804 h 724986"/>
                    <a:gd name="connsiteX8" fmla="*/ 193982 w 573552"/>
                    <a:gd name="connsiteY8" fmla="*/ 461926 h 724986"/>
                    <a:gd name="connsiteX9" fmla="*/ 132104 w 573552"/>
                    <a:gd name="connsiteY9" fmla="*/ 400048 h 724986"/>
                    <a:gd name="connsiteX10" fmla="*/ 123644 w 573552"/>
                    <a:gd name="connsiteY10" fmla="*/ 205806 h 724986"/>
                    <a:gd name="connsiteX11" fmla="*/ 61766 w 573552"/>
                    <a:gd name="connsiteY11" fmla="*/ 267684 h 724986"/>
                    <a:gd name="connsiteX12" fmla="*/ 123644 w 573552"/>
                    <a:gd name="connsiteY12" fmla="*/ 329562 h 724986"/>
                    <a:gd name="connsiteX13" fmla="*/ 185522 w 573552"/>
                    <a:gd name="connsiteY13" fmla="*/ 267684 h 724986"/>
                    <a:gd name="connsiteX14" fmla="*/ 123644 w 573552"/>
                    <a:gd name="connsiteY14" fmla="*/ 205806 h 724986"/>
                    <a:gd name="connsiteX15" fmla="*/ 455345 w 573552"/>
                    <a:gd name="connsiteY15" fmla="*/ 65381 h 724986"/>
                    <a:gd name="connsiteX16" fmla="*/ 393467 w 573552"/>
                    <a:gd name="connsiteY16" fmla="*/ 127259 h 724986"/>
                    <a:gd name="connsiteX17" fmla="*/ 455345 w 573552"/>
                    <a:gd name="connsiteY17" fmla="*/ 189137 h 724986"/>
                    <a:gd name="connsiteX18" fmla="*/ 517223 w 573552"/>
                    <a:gd name="connsiteY18" fmla="*/ 127259 h 724986"/>
                    <a:gd name="connsiteX19" fmla="*/ 455345 w 573552"/>
                    <a:gd name="connsiteY19" fmla="*/ 65381 h 724986"/>
                    <a:gd name="connsiteX20" fmla="*/ 271373 w 573552"/>
                    <a:gd name="connsiteY20" fmla="*/ 65381 h 724986"/>
                    <a:gd name="connsiteX21" fmla="*/ 209495 w 573552"/>
                    <a:gd name="connsiteY21" fmla="*/ 127259 h 724986"/>
                    <a:gd name="connsiteX22" fmla="*/ 271373 w 573552"/>
                    <a:gd name="connsiteY22" fmla="*/ 189137 h 724986"/>
                    <a:gd name="connsiteX23" fmla="*/ 333251 w 573552"/>
                    <a:gd name="connsiteY23" fmla="*/ 127259 h 724986"/>
                    <a:gd name="connsiteX24" fmla="*/ 271373 w 573552"/>
                    <a:gd name="connsiteY24" fmla="*/ 65381 h 724986"/>
                    <a:gd name="connsiteX25" fmla="*/ 383795 w 573552"/>
                    <a:gd name="connsiteY25" fmla="*/ 701 h 724986"/>
                    <a:gd name="connsiteX26" fmla="*/ 571319 w 573552"/>
                    <a:gd name="connsiteY26" fmla="*/ 134437 h 724986"/>
                    <a:gd name="connsiteX27" fmla="*/ 480830 w 573552"/>
                    <a:gd name="connsiteY27" fmla="*/ 327317 h 724986"/>
                    <a:gd name="connsiteX28" fmla="*/ 464162 w 573552"/>
                    <a:gd name="connsiteY28" fmla="*/ 441618 h 724986"/>
                    <a:gd name="connsiteX29" fmla="*/ 366532 w 573552"/>
                    <a:gd name="connsiteY29" fmla="*/ 539250 h 724986"/>
                    <a:gd name="connsiteX30" fmla="*/ 357005 w 573552"/>
                    <a:gd name="connsiteY30" fmla="*/ 724986 h 724986"/>
                    <a:gd name="connsiteX31" fmla="*/ 23630 w 573552"/>
                    <a:gd name="connsiteY31" fmla="*/ 241593 h 724986"/>
                    <a:gd name="connsiteX32" fmla="*/ 383795 w 573552"/>
                    <a:gd name="connsiteY32" fmla="*/ 701 h 72498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</a:cxnLst>
                  <a:rect l="l" t="t" r="r" b="b"/>
                  <a:pathLst>
                    <a:path w="573552" h="724986">
                      <a:moveTo>
                        <a:pt x="259505" y="527307"/>
                      </a:moveTo>
                      <a:cubicBezTo>
                        <a:pt x="225331" y="527307"/>
                        <a:pt x="197627" y="555011"/>
                        <a:pt x="197627" y="589185"/>
                      </a:cubicBezTo>
                      <a:cubicBezTo>
                        <a:pt x="197627" y="623359"/>
                        <a:pt x="225331" y="651063"/>
                        <a:pt x="259505" y="651063"/>
                      </a:cubicBezTo>
                      <a:cubicBezTo>
                        <a:pt x="293679" y="651063"/>
                        <a:pt x="321383" y="623359"/>
                        <a:pt x="321383" y="589185"/>
                      </a:cubicBezTo>
                      <a:cubicBezTo>
                        <a:pt x="321383" y="555011"/>
                        <a:pt x="293679" y="527307"/>
                        <a:pt x="259505" y="527307"/>
                      </a:cubicBezTo>
                      <a:close/>
                      <a:moveTo>
                        <a:pt x="132104" y="400048"/>
                      </a:moveTo>
                      <a:cubicBezTo>
                        <a:pt x="97930" y="400048"/>
                        <a:pt x="70226" y="427752"/>
                        <a:pt x="70226" y="461926"/>
                      </a:cubicBezTo>
                      <a:cubicBezTo>
                        <a:pt x="70226" y="496100"/>
                        <a:pt x="97930" y="523804"/>
                        <a:pt x="132104" y="523804"/>
                      </a:cubicBezTo>
                      <a:cubicBezTo>
                        <a:pt x="166278" y="523804"/>
                        <a:pt x="193982" y="496100"/>
                        <a:pt x="193982" y="461926"/>
                      </a:cubicBezTo>
                      <a:cubicBezTo>
                        <a:pt x="193982" y="427752"/>
                        <a:pt x="166278" y="400048"/>
                        <a:pt x="132104" y="400048"/>
                      </a:cubicBezTo>
                      <a:close/>
                      <a:moveTo>
                        <a:pt x="123644" y="205806"/>
                      </a:moveTo>
                      <a:cubicBezTo>
                        <a:pt x="89470" y="205806"/>
                        <a:pt x="61766" y="233510"/>
                        <a:pt x="61766" y="267684"/>
                      </a:cubicBezTo>
                      <a:cubicBezTo>
                        <a:pt x="61766" y="301858"/>
                        <a:pt x="89470" y="329562"/>
                        <a:pt x="123644" y="329562"/>
                      </a:cubicBezTo>
                      <a:cubicBezTo>
                        <a:pt x="157818" y="329562"/>
                        <a:pt x="185522" y="301858"/>
                        <a:pt x="185522" y="267684"/>
                      </a:cubicBezTo>
                      <a:cubicBezTo>
                        <a:pt x="185522" y="233510"/>
                        <a:pt x="157818" y="205806"/>
                        <a:pt x="123644" y="205806"/>
                      </a:cubicBezTo>
                      <a:close/>
                      <a:moveTo>
                        <a:pt x="455345" y="65381"/>
                      </a:moveTo>
                      <a:cubicBezTo>
                        <a:pt x="421171" y="65381"/>
                        <a:pt x="393467" y="93085"/>
                        <a:pt x="393467" y="127259"/>
                      </a:cubicBezTo>
                      <a:cubicBezTo>
                        <a:pt x="393467" y="161433"/>
                        <a:pt x="421171" y="189137"/>
                        <a:pt x="455345" y="189137"/>
                      </a:cubicBezTo>
                      <a:cubicBezTo>
                        <a:pt x="489519" y="189137"/>
                        <a:pt x="517223" y="161433"/>
                        <a:pt x="517223" y="127259"/>
                      </a:cubicBezTo>
                      <a:cubicBezTo>
                        <a:pt x="517223" y="93085"/>
                        <a:pt x="489519" y="65381"/>
                        <a:pt x="455345" y="65381"/>
                      </a:cubicBezTo>
                      <a:close/>
                      <a:moveTo>
                        <a:pt x="271373" y="65381"/>
                      </a:moveTo>
                      <a:cubicBezTo>
                        <a:pt x="237199" y="65381"/>
                        <a:pt x="209495" y="93085"/>
                        <a:pt x="209495" y="127259"/>
                      </a:cubicBezTo>
                      <a:cubicBezTo>
                        <a:pt x="209495" y="161433"/>
                        <a:pt x="237199" y="189137"/>
                        <a:pt x="271373" y="189137"/>
                      </a:cubicBezTo>
                      <a:cubicBezTo>
                        <a:pt x="305547" y="189137"/>
                        <a:pt x="333251" y="161433"/>
                        <a:pt x="333251" y="127259"/>
                      </a:cubicBezTo>
                      <a:cubicBezTo>
                        <a:pt x="333251" y="93085"/>
                        <a:pt x="305547" y="65381"/>
                        <a:pt x="271373" y="65381"/>
                      </a:cubicBezTo>
                      <a:close/>
                      <a:moveTo>
                        <a:pt x="383795" y="701"/>
                      </a:moveTo>
                      <a:cubicBezTo>
                        <a:pt x="466060" y="6519"/>
                        <a:pt x="538279" y="48712"/>
                        <a:pt x="571319" y="134437"/>
                      </a:cubicBezTo>
                      <a:cubicBezTo>
                        <a:pt x="588781" y="195556"/>
                        <a:pt x="498690" y="276120"/>
                        <a:pt x="480830" y="327317"/>
                      </a:cubicBezTo>
                      <a:cubicBezTo>
                        <a:pt x="462971" y="378514"/>
                        <a:pt x="451065" y="370577"/>
                        <a:pt x="464162" y="441618"/>
                      </a:cubicBezTo>
                      <a:cubicBezTo>
                        <a:pt x="456622" y="485274"/>
                        <a:pt x="384391" y="492022"/>
                        <a:pt x="366532" y="539250"/>
                      </a:cubicBezTo>
                      <a:cubicBezTo>
                        <a:pt x="348673" y="586478"/>
                        <a:pt x="334779" y="613861"/>
                        <a:pt x="357005" y="724986"/>
                      </a:cubicBezTo>
                      <a:cubicBezTo>
                        <a:pt x="107766" y="694029"/>
                        <a:pt x="-65269" y="527343"/>
                        <a:pt x="23630" y="241593"/>
                      </a:cubicBezTo>
                      <a:cubicBezTo>
                        <a:pt x="81674" y="82347"/>
                        <a:pt x="246687" y="-8997"/>
                        <a:pt x="383795" y="701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3" name="Полилиния 32"/>
                <p:cNvSpPr/>
                <p:nvPr/>
              </p:nvSpPr>
              <p:spPr>
                <a:xfrm>
                  <a:off x="2805746" y="3603525"/>
                  <a:ext cx="379203" cy="617455"/>
                </a:xfrm>
                <a:custGeom>
                  <a:avLst/>
                  <a:gdLst>
                    <a:gd name="connsiteX0" fmla="*/ 338137 w 338137"/>
                    <a:gd name="connsiteY0" fmla="*/ 0 h 552450"/>
                    <a:gd name="connsiteX1" fmla="*/ 0 w 338137"/>
                    <a:gd name="connsiteY1" fmla="*/ 500063 h 552450"/>
                    <a:gd name="connsiteX2" fmla="*/ 109537 w 338137"/>
                    <a:gd name="connsiteY2" fmla="*/ 552450 h 552450"/>
                    <a:gd name="connsiteX3" fmla="*/ 338137 w 338137"/>
                    <a:gd name="connsiteY3" fmla="*/ 0 h 552450"/>
                    <a:gd name="connsiteX0" fmla="*/ 338137 w 339364"/>
                    <a:gd name="connsiteY0" fmla="*/ 135 h 552585"/>
                    <a:gd name="connsiteX1" fmla="*/ 0 w 339364"/>
                    <a:gd name="connsiteY1" fmla="*/ 500198 h 552585"/>
                    <a:gd name="connsiteX2" fmla="*/ 109537 w 339364"/>
                    <a:gd name="connsiteY2" fmla="*/ 552585 h 552585"/>
                    <a:gd name="connsiteX3" fmla="*/ 338137 w 339364"/>
                    <a:gd name="connsiteY3" fmla="*/ 135 h 55258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 w="339364" h="552585">
                      <a:moveTo>
                        <a:pt x="338137" y="135"/>
                      </a:moveTo>
                      <a:cubicBezTo>
                        <a:pt x="319881" y="-8596"/>
                        <a:pt x="38100" y="408123"/>
                        <a:pt x="0" y="500198"/>
                      </a:cubicBezTo>
                      <a:lnTo>
                        <a:pt x="109537" y="552585"/>
                      </a:lnTo>
                      <a:cubicBezTo>
                        <a:pt x="165893" y="469241"/>
                        <a:pt x="356393" y="8866"/>
                        <a:pt x="338137" y="135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34" name="Полилиния 33"/>
                <p:cNvSpPr/>
                <p:nvPr/>
              </p:nvSpPr>
              <p:spPr>
                <a:xfrm>
                  <a:off x="2674454" y="4248466"/>
                  <a:ext cx="205549" cy="305116"/>
                </a:xfrm>
                <a:custGeom>
                  <a:avLst/>
                  <a:gdLst>
                    <a:gd name="connsiteX0" fmla="*/ 21431 w 166687"/>
                    <a:gd name="connsiteY0" fmla="*/ 257175 h 257175"/>
                    <a:gd name="connsiteX1" fmla="*/ 0 w 166687"/>
                    <a:gd name="connsiteY1" fmla="*/ 42863 h 257175"/>
                    <a:gd name="connsiteX2" fmla="*/ 126206 w 166687"/>
                    <a:gd name="connsiteY2" fmla="*/ 0 h 257175"/>
                    <a:gd name="connsiteX3" fmla="*/ 166687 w 166687"/>
                    <a:gd name="connsiteY3" fmla="*/ 85725 h 257175"/>
                    <a:gd name="connsiteX4" fmla="*/ 21431 w 166687"/>
                    <a:gd name="connsiteY4" fmla="*/ 257175 h 257175"/>
                    <a:gd name="connsiteX0" fmla="*/ 0 w 145256"/>
                    <a:gd name="connsiteY0" fmla="*/ 257175 h 257175"/>
                    <a:gd name="connsiteX1" fmla="*/ 104775 w 145256"/>
                    <a:gd name="connsiteY1" fmla="*/ 0 h 257175"/>
                    <a:gd name="connsiteX2" fmla="*/ 145256 w 145256"/>
                    <a:gd name="connsiteY2" fmla="*/ 85725 h 257175"/>
                    <a:gd name="connsiteX3" fmla="*/ 0 w 145256"/>
                    <a:gd name="connsiteY3" fmla="*/ 257175 h 257175"/>
                    <a:gd name="connsiteX0" fmla="*/ 25748 w 171004"/>
                    <a:gd name="connsiteY0" fmla="*/ 257175 h 257175"/>
                    <a:gd name="connsiteX1" fmla="*/ 130523 w 171004"/>
                    <a:gd name="connsiteY1" fmla="*/ 0 h 257175"/>
                    <a:gd name="connsiteX2" fmla="*/ 171004 w 171004"/>
                    <a:gd name="connsiteY2" fmla="*/ 85725 h 257175"/>
                    <a:gd name="connsiteX3" fmla="*/ 25748 w 171004"/>
                    <a:gd name="connsiteY3" fmla="*/ 257175 h 257175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256"/>
                    <a:gd name="connsiteX1" fmla="*/ 140876 w 181357"/>
                    <a:gd name="connsiteY1" fmla="*/ 9081 h 266256"/>
                    <a:gd name="connsiteX2" fmla="*/ 181357 w 181357"/>
                    <a:gd name="connsiteY2" fmla="*/ 94806 h 266256"/>
                    <a:gd name="connsiteX3" fmla="*/ 36101 w 181357"/>
                    <a:gd name="connsiteY3" fmla="*/ 266256 h 266256"/>
                    <a:gd name="connsiteX0" fmla="*/ 36101 w 181357"/>
                    <a:gd name="connsiteY0" fmla="*/ 266256 h 266557"/>
                    <a:gd name="connsiteX1" fmla="*/ 140876 w 181357"/>
                    <a:gd name="connsiteY1" fmla="*/ 9081 h 266557"/>
                    <a:gd name="connsiteX2" fmla="*/ 181357 w 181357"/>
                    <a:gd name="connsiteY2" fmla="*/ 94806 h 266557"/>
                    <a:gd name="connsiteX3" fmla="*/ 36101 w 181357"/>
                    <a:gd name="connsiteY3" fmla="*/ 266256 h 266557"/>
                    <a:gd name="connsiteX0" fmla="*/ 36101 w 140876"/>
                    <a:gd name="connsiteY0" fmla="*/ 266256 h 266256"/>
                    <a:gd name="connsiteX1" fmla="*/ 140876 w 140876"/>
                    <a:gd name="connsiteY1" fmla="*/ 9081 h 266256"/>
                    <a:gd name="connsiteX2" fmla="*/ 36101 w 140876"/>
                    <a:gd name="connsiteY2" fmla="*/ 266256 h 266256"/>
                    <a:gd name="connsiteX0" fmla="*/ 36101 w 189033"/>
                    <a:gd name="connsiteY0" fmla="*/ 266256 h 266256"/>
                    <a:gd name="connsiteX1" fmla="*/ 140876 w 189033"/>
                    <a:gd name="connsiteY1" fmla="*/ 9081 h 266256"/>
                    <a:gd name="connsiteX2" fmla="*/ 36101 w 189033"/>
                    <a:gd name="connsiteY2" fmla="*/ 266256 h 266256"/>
                    <a:gd name="connsiteX0" fmla="*/ 36101 w 187451"/>
                    <a:gd name="connsiteY0" fmla="*/ 266256 h 266256"/>
                    <a:gd name="connsiteX1" fmla="*/ 140876 w 187451"/>
                    <a:gd name="connsiteY1" fmla="*/ 9081 h 266256"/>
                    <a:gd name="connsiteX2" fmla="*/ 36101 w 187451"/>
                    <a:gd name="connsiteY2" fmla="*/ 266256 h 266256"/>
                    <a:gd name="connsiteX0" fmla="*/ 36101 w 183520"/>
                    <a:gd name="connsiteY0" fmla="*/ 266256 h 266256"/>
                    <a:gd name="connsiteX1" fmla="*/ 140876 w 183520"/>
                    <a:gd name="connsiteY1" fmla="*/ 9081 h 266256"/>
                    <a:gd name="connsiteX2" fmla="*/ 36101 w 183520"/>
                    <a:gd name="connsiteY2" fmla="*/ 266256 h 266256"/>
                    <a:gd name="connsiteX0" fmla="*/ 36535 w 183954"/>
                    <a:gd name="connsiteY0" fmla="*/ 273060 h 273060"/>
                    <a:gd name="connsiteX1" fmla="*/ 141310 w 183954"/>
                    <a:gd name="connsiteY1" fmla="*/ 15885 h 273060"/>
                    <a:gd name="connsiteX2" fmla="*/ 36535 w 183954"/>
                    <a:gd name="connsiteY2" fmla="*/ 273060 h 27306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183954" h="273060">
                      <a:moveTo>
                        <a:pt x="36535" y="273060"/>
                      </a:moveTo>
                      <a:cubicBezTo>
                        <a:pt x="-49984" y="115898"/>
                        <a:pt x="30185" y="-53171"/>
                        <a:pt x="141310" y="15885"/>
                      </a:cubicBezTo>
                      <a:cubicBezTo>
                        <a:pt x="273072" y="103991"/>
                        <a:pt x="59554" y="175428"/>
                        <a:pt x="36535" y="273060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2" name="Группа 63"/>
              <p:cNvGrpSpPr>
                <a:grpSpLocks/>
              </p:cNvGrpSpPr>
              <p:nvPr/>
            </p:nvGrpSpPr>
            <p:grpSpPr bwMode="auto">
              <a:xfrm>
                <a:off x="5124807" y="2842880"/>
                <a:ext cx="1780543" cy="1541420"/>
                <a:chOff x="4175641" y="1892283"/>
                <a:chExt cx="1780543" cy="1541420"/>
              </a:xfrm>
            </p:grpSpPr>
            <p:sp>
              <p:nvSpPr>
                <p:cNvPr id="22" name="Прямоугольник 21"/>
                <p:cNvSpPr/>
                <p:nvPr/>
              </p:nvSpPr>
              <p:spPr>
                <a:xfrm rot="20181939" flipH="1">
                  <a:off x="5385969" y="2988034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3" name="Прямоугольник 22"/>
                <p:cNvSpPr/>
                <p:nvPr/>
              </p:nvSpPr>
              <p:spPr>
                <a:xfrm rot="1418061">
                  <a:off x="4728945" y="2988036"/>
                  <a:ext cx="32181" cy="17722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4" name="Шестиугольник 56"/>
                <p:cNvSpPr/>
                <p:nvPr/>
              </p:nvSpPr>
              <p:spPr>
                <a:xfrm rot="1800000">
                  <a:off x="4175641" y="1892283"/>
                  <a:ext cx="1780543" cy="1541420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72251 h 1541420"/>
                    <a:gd name="connsiteX1" fmla="*/ 460625 w 1801952"/>
                    <a:gd name="connsiteY1" fmla="*/ 3081 h 1541420"/>
                    <a:gd name="connsiteX2" fmla="*/ 1303802 w 1801952"/>
                    <a:gd name="connsiteY2" fmla="*/ 0 h 1541420"/>
                    <a:gd name="connsiteX3" fmla="*/ 1801952 w 1801952"/>
                    <a:gd name="connsiteY3" fmla="*/ 772251 h 1541420"/>
                    <a:gd name="connsiteX4" fmla="*/ 1341327 w 1801952"/>
                    <a:gd name="connsiteY4" fmla="*/ 1541420 h 1541420"/>
                    <a:gd name="connsiteX5" fmla="*/ 460625 w 1801952"/>
                    <a:gd name="connsiteY5" fmla="*/ 1541420 h 1541420"/>
                    <a:gd name="connsiteX6" fmla="*/ 0 w 1801952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  <a:gd name="connsiteX0" fmla="*/ 0 w 1780543"/>
                    <a:gd name="connsiteY0" fmla="*/ 772251 h 1541420"/>
                    <a:gd name="connsiteX1" fmla="*/ 460625 w 1780543"/>
                    <a:gd name="connsiteY1" fmla="*/ 3081 h 1541420"/>
                    <a:gd name="connsiteX2" fmla="*/ 1303802 w 1780543"/>
                    <a:gd name="connsiteY2" fmla="*/ 0 h 1541420"/>
                    <a:gd name="connsiteX3" fmla="*/ 1780543 w 1780543"/>
                    <a:gd name="connsiteY3" fmla="*/ 806609 h 1541420"/>
                    <a:gd name="connsiteX4" fmla="*/ 1341327 w 1780543"/>
                    <a:gd name="connsiteY4" fmla="*/ 1541420 h 1541420"/>
                    <a:gd name="connsiteX5" fmla="*/ 460625 w 1780543"/>
                    <a:gd name="connsiteY5" fmla="*/ 1541420 h 1541420"/>
                    <a:gd name="connsiteX6" fmla="*/ 0 w 1780543"/>
                    <a:gd name="connsiteY6" fmla="*/ 772251 h 154142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780543" h="1541420">
                      <a:moveTo>
                        <a:pt x="0" y="772251"/>
                      </a:moveTo>
                      <a:lnTo>
                        <a:pt x="460625" y="3081"/>
                      </a:lnTo>
                      <a:lnTo>
                        <a:pt x="1303802" y="0"/>
                      </a:lnTo>
                      <a:cubicBezTo>
                        <a:pt x="1503002" y="229112"/>
                        <a:pt x="1675246" y="506783"/>
                        <a:pt x="1780543" y="806609"/>
                      </a:cubicBezTo>
                      <a:lnTo>
                        <a:pt x="1341327" y="1541420"/>
                      </a:lnTo>
                      <a:lnTo>
                        <a:pt x="460625" y="1541420"/>
                      </a:lnTo>
                      <a:lnTo>
                        <a:pt x="0" y="772251"/>
                      </a:lnTo>
                      <a:close/>
                    </a:path>
                  </a:pathLst>
                </a:custGeom>
                <a:solidFill>
                  <a:srgbClr val="E26714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5" name="Прямоугольник 24"/>
                <p:cNvSpPr/>
                <p:nvPr/>
              </p:nvSpPr>
              <p:spPr>
                <a:xfrm>
                  <a:off x="5031895" y="2092893"/>
                  <a:ext cx="86297" cy="11973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6" name="Прямоугольник 25"/>
                <p:cNvSpPr/>
                <p:nvPr/>
              </p:nvSpPr>
              <p:spPr>
                <a:xfrm>
                  <a:off x="4725014" y="2753691"/>
                  <a:ext cx="677048" cy="5108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7" name="Прямоугольник 26"/>
                <p:cNvSpPr/>
                <p:nvPr/>
              </p:nvSpPr>
              <p:spPr>
                <a:xfrm rot="1418061">
                  <a:off x="4842307" y="2448931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8" name="Прямоугольник 27"/>
                <p:cNvSpPr/>
                <p:nvPr/>
              </p:nvSpPr>
              <p:spPr>
                <a:xfrm>
                  <a:off x="5036608" y="2698780"/>
                  <a:ext cx="61568" cy="160905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9" name="Кольцо 28"/>
                <p:cNvSpPr/>
                <p:nvPr/>
              </p:nvSpPr>
              <p:spPr>
                <a:xfrm>
                  <a:off x="4912845" y="2199017"/>
                  <a:ext cx="323136" cy="323136"/>
                </a:xfrm>
                <a:prstGeom prst="donut">
                  <a:avLst>
                    <a:gd name="adj" fmla="val 17066"/>
                  </a:avLst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  <p:sp>
              <p:nvSpPr>
                <p:cNvPr id="30" name="Прямоугольник 29"/>
                <p:cNvSpPr/>
                <p:nvPr/>
              </p:nvSpPr>
              <p:spPr>
                <a:xfrm rot="20232152">
                  <a:off x="5211667" y="2434309"/>
                  <a:ext cx="84568" cy="602847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</p:grpSp>
          <p:grpSp>
            <p:nvGrpSpPr>
              <p:cNvPr id="13" name="Группа 64"/>
              <p:cNvGrpSpPr>
                <a:grpSpLocks/>
              </p:cNvGrpSpPr>
              <p:nvPr/>
            </p:nvGrpSpPr>
            <p:grpSpPr bwMode="auto">
              <a:xfrm>
                <a:off x="4326815" y="4232204"/>
                <a:ext cx="1801952" cy="1538339"/>
                <a:chOff x="3377649" y="3281607"/>
                <a:chExt cx="1801952" cy="1538339"/>
              </a:xfrm>
            </p:grpSpPr>
            <p:sp>
              <p:nvSpPr>
                <p:cNvPr id="15" name="Шестиугольник 60"/>
                <p:cNvSpPr/>
                <p:nvPr/>
              </p:nvSpPr>
              <p:spPr>
                <a:xfrm rot="1800000">
                  <a:off x="3377649" y="3281607"/>
                  <a:ext cx="1801952" cy="1538339"/>
                </a:xfrm>
                <a:custGeom>
                  <a:avLst/>
                  <a:gdLst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  <a:gd name="connsiteX0" fmla="*/ 0 w 1801952"/>
                    <a:gd name="connsiteY0" fmla="*/ 769170 h 1538339"/>
                    <a:gd name="connsiteX1" fmla="*/ 460625 w 1801952"/>
                    <a:gd name="connsiteY1" fmla="*/ 0 h 1538339"/>
                    <a:gd name="connsiteX2" fmla="*/ 1341327 w 1801952"/>
                    <a:gd name="connsiteY2" fmla="*/ 0 h 1538339"/>
                    <a:gd name="connsiteX3" fmla="*/ 1801952 w 1801952"/>
                    <a:gd name="connsiteY3" fmla="*/ 769170 h 1538339"/>
                    <a:gd name="connsiteX4" fmla="*/ 1341327 w 1801952"/>
                    <a:gd name="connsiteY4" fmla="*/ 1538339 h 1538339"/>
                    <a:gd name="connsiteX5" fmla="*/ 460625 w 1801952"/>
                    <a:gd name="connsiteY5" fmla="*/ 1538339 h 1538339"/>
                    <a:gd name="connsiteX6" fmla="*/ 0 w 1801952"/>
                    <a:gd name="connsiteY6" fmla="*/ 769170 h 153833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801952" h="1538339">
                      <a:moveTo>
                        <a:pt x="0" y="769170"/>
                      </a:moveTo>
                      <a:lnTo>
                        <a:pt x="460625" y="0"/>
                      </a:lnTo>
                      <a:lnTo>
                        <a:pt x="1341327" y="0"/>
                      </a:lnTo>
                      <a:lnTo>
                        <a:pt x="1801952" y="769170"/>
                      </a:lnTo>
                      <a:cubicBezTo>
                        <a:pt x="1695865" y="1069653"/>
                        <a:pt x="1545343" y="1340796"/>
                        <a:pt x="1341327" y="1538339"/>
                      </a:cubicBezTo>
                      <a:lnTo>
                        <a:pt x="460625" y="1538339"/>
                      </a:lnTo>
                      <a:lnTo>
                        <a:pt x="0" y="76917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 dirty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6" name="Полилиния 15"/>
                <p:cNvSpPr/>
                <p:nvPr/>
              </p:nvSpPr>
              <p:spPr>
                <a:xfrm rot="9260628">
                  <a:off x="3916545" y="3601851"/>
                  <a:ext cx="724162" cy="723274"/>
                </a:xfrm>
                <a:custGeom>
                  <a:avLst/>
                  <a:gdLst>
                    <a:gd name="connsiteX0" fmla="*/ 3083863 w 6352623"/>
                    <a:gd name="connsiteY0" fmla="*/ 133135 h 6657438"/>
                    <a:gd name="connsiteX1" fmla="*/ 2997995 w 6352623"/>
                    <a:gd name="connsiteY1" fmla="*/ 16410 h 6657438"/>
                    <a:gd name="connsiteX2" fmla="*/ 3073468 w 6352623"/>
                    <a:gd name="connsiteY2" fmla="*/ 12671 h 6657438"/>
                    <a:gd name="connsiteX3" fmla="*/ 4287481 w 6352623"/>
                    <a:gd name="connsiteY3" fmla="*/ 1282707 h 6657438"/>
                    <a:gd name="connsiteX4" fmla="*/ 3934751 w 6352623"/>
                    <a:gd name="connsiteY4" fmla="*/ 794857 h 6657438"/>
                    <a:gd name="connsiteX5" fmla="*/ 3306522 w 6352623"/>
                    <a:gd name="connsiteY5" fmla="*/ 1126 h 6657438"/>
                    <a:gd name="connsiteX6" fmla="*/ 3329154 w 6352623"/>
                    <a:gd name="connsiteY6" fmla="*/ 0 h 6657438"/>
                    <a:gd name="connsiteX7" fmla="*/ 4552794 w 6352623"/>
                    <a:gd name="connsiteY7" fmla="*/ 310597 h 6657438"/>
                    <a:gd name="connsiteX8" fmla="*/ 5560095 w 6352623"/>
                    <a:gd name="connsiteY8" fmla="*/ 1071582 h 6657438"/>
                    <a:gd name="connsiteX9" fmla="*/ 5592215 w 6352623"/>
                    <a:gd name="connsiteY9" fmla="*/ 1116037 h 6657438"/>
                    <a:gd name="connsiteX10" fmla="*/ 5275773 w 6352623"/>
                    <a:gd name="connsiteY10" fmla="*/ 1158708 h 6657438"/>
                    <a:gd name="connsiteX11" fmla="*/ 4352475 w 6352623"/>
                    <a:gd name="connsiteY11" fmla="*/ 1275439 h 6657438"/>
                    <a:gd name="connsiteX12" fmla="*/ 3192871 w 6352623"/>
                    <a:gd name="connsiteY12" fmla="*/ 1396479 h 6657438"/>
                    <a:gd name="connsiteX13" fmla="*/ 3083863 w 6352623"/>
                    <a:gd name="connsiteY13" fmla="*/ 133135 h 6657438"/>
                    <a:gd name="connsiteX14" fmla="*/ 3521833 w 6352623"/>
                    <a:gd name="connsiteY14" fmla="*/ 728536 h 6657438"/>
                    <a:gd name="connsiteX15" fmla="*/ 3951788 w 6352623"/>
                    <a:gd name="connsiteY15" fmla="*/ 1320226 h 6657438"/>
                    <a:gd name="connsiteX16" fmla="*/ 3610216 w 6352623"/>
                    <a:gd name="connsiteY16" fmla="*/ 1358400 h 6657438"/>
                    <a:gd name="connsiteX17" fmla="*/ 5080835 w 6352623"/>
                    <a:gd name="connsiteY17" fmla="*/ 2887704 h 6657438"/>
                    <a:gd name="connsiteX18" fmla="*/ 5075577 w 6352623"/>
                    <a:gd name="connsiteY18" fmla="*/ 2828892 h 6657438"/>
                    <a:gd name="connsiteX19" fmla="*/ 4870827 w 6352623"/>
                    <a:gd name="connsiteY19" fmla="*/ 2225787 h 6657438"/>
                    <a:gd name="connsiteX20" fmla="*/ 4527301 w 6352623"/>
                    <a:gd name="connsiteY20" fmla="*/ 1626915 h 6657438"/>
                    <a:gd name="connsiteX21" fmla="*/ 5336497 w 6352623"/>
                    <a:gd name="connsiteY21" fmla="*/ 1510023 h 6657438"/>
                    <a:gd name="connsiteX22" fmla="*/ 5827104 w 6352623"/>
                    <a:gd name="connsiteY22" fmla="*/ 1441104 h 6657438"/>
                    <a:gd name="connsiteX23" fmla="*/ 5919962 w 6352623"/>
                    <a:gd name="connsiteY23" fmla="*/ 1569624 h 6657438"/>
                    <a:gd name="connsiteX24" fmla="*/ 6322223 w 6352623"/>
                    <a:gd name="connsiteY24" fmla="*/ 2715457 h 6657438"/>
                    <a:gd name="connsiteX25" fmla="*/ 6326244 w 6352623"/>
                    <a:gd name="connsiteY25" fmla="*/ 2796695 h 6657438"/>
                    <a:gd name="connsiteX26" fmla="*/ 1790042 w 6352623"/>
                    <a:gd name="connsiteY26" fmla="*/ 1491620 h 6657438"/>
                    <a:gd name="connsiteX27" fmla="*/ 2057262 w 6352623"/>
                    <a:gd name="connsiteY27" fmla="*/ 888122 h 6657438"/>
                    <a:gd name="connsiteX28" fmla="*/ 2502224 w 6352623"/>
                    <a:gd name="connsiteY28" fmla="*/ 83048 h 6657438"/>
                    <a:gd name="connsiteX29" fmla="*/ 2715458 w 6352623"/>
                    <a:gd name="connsiteY29" fmla="*/ 30412 h 6657438"/>
                    <a:gd name="connsiteX30" fmla="*/ 2723477 w 6352623"/>
                    <a:gd name="connsiteY30" fmla="*/ 30012 h 6657438"/>
                    <a:gd name="connsiteX31" fmla="*/ 2843908 w 6352623"/>
                    <a:gd name="connsiteY31" fmla="*/ 1425699 h 6657438"/>
                    <a:gd name="connsiteX32" fmla="*/ 2341650 w 6352623"/>
                    <a:gd name="connsiteY32" fmla="*/ 1460888 h 6657438"/>
                    <a:gd name="connsiteX33" fmla="*/ 456566 w 6352623"/>
                    <a:gd name="connsiteY33" fmla="*/ 1560803 h 6657438"/>
                    <a:gd name="connsiteX34" fmla="*/ 646218 w 6352623"/>
                    <a:gd name="connsiteY34" fmla="*/ 1250255 h 6657438"/>
                    <a:gd name="connsiteX35" fmla="*/ 2123254 w 6352623"/>
                    <a:gd name="connsiteY35" fmla="*/ 176626 h 6657438"/>
                    <a:gd name="connsiteX36" fmla="*/ 2129632 w 6352623"/>
                    <a:gd name="connsiteY36" fmla="*/ 175051 h 6657438"/>
                    <a:gd name="connsiteX37" fmla="*/ 1791341 w 6352623"/>
                    <a:gd name="connsiteY37" fmla="*/ 860818 h 6657438"/>
                    <a:gd name="connsiteX38" fmla="*/ 1497989 w 6352623"/>
                    <a:gd name="connsiteY38" fmla="*/ 1507155 h 6657438"/>
                    <a:gd name="connsiteX39" fmla="*/ 815685 w 6352623"/>
                    <a:gd name="connsiteY39" fmla="*/ 1541873 h 6657438"/>
                    <a:gd name="connsiteX40" fmla="*/ 3332566 w 6352623"/>
                    <a:gd name="connsiteY40" fmla="*/ 3015466 h 6657438"/>
                    <a:gd name="connsiteX41" fmla="*/ 3227686 w 6352623"/>
                    <a:gd name="connsiteY41" fmla="*/ 1799988 h 6657438"/>
                    <a:gd name="connsiteX42" fmla="*/ 3687369 w 6352623"/>
                    <a:gd name="connsiteY42" fmla="*/ 1744594 h 6657438"/>
                    <a:gd name="connsiteX43" fmla="*/ 4207427 w 6352623"/>
                    <a:gd name="connsiteY43" fmla="*/ 1672041 h 6657438"/>
                    <a:gd name="connsiteX44" fmla="*/ 4314817 w 6352623"/>
                    <a:gd name="connsiteY44" fmla="*/ 1819820 h 6657438"/>
                    <a:gd name="connsiteX45" fmla="*/ 4752430 w 6352623"/>
                    <a:gd name="connsiteY45" fmla="*/ 2869128 h 6657438"/>
                    <a:gd name="connsiteX46" fmla="*/ 4755993 w 6352623"/>
                    <a:gd name="connsiteY46" fmla="*/ 2911437 h 6657438"/>
                    <a:gd name="connsiteX47" fmla="*/ 5989951 w 6352623"/>
                    <a:gd name="connsiteY47" fmla="*/ 4620000 h 6657438"/>
                    <a:gd name="connsiteX48" fmla="*/ 6068313 w 6352623"/>
                    <a:gd name="connsiteY48" fmla="*/ 4480189 h 6657438"/>
                    <a:gd name="connsiteX49" fmla="*/ 6042026 w 6352623"/>
                    <a:gd name="connsiteY49" fmla="*/ 4552793 h 6657438"/>
                    <a:gd name="connsiteX50" fmla="*/ 6000985 w 6352623"/>
                    <a:gd name="connsiteY50" fmla="*/ 4620000 h 6657438"/>
                    <a:gd name="connsiteX51" fmla="*/ 5898613 w 6352623"/>
                    <a:gd name="connsiteY51" fmla="*/ 4787640 h 6657438"/>
                    <a:gd name="connsiteX52" fmla="*/ 6000985 w 6352623"/>
                    <a:gd name="connsiteY52" fmla="*/ 4620000 h 6657438"/>
                    <a:gd name="connsiteX53" fmla="*/ 6317212 w 6352623"/>
                    <a:gd name="connsiteY53" fmla="*/ 4620000 h 6657438"/>
                    <a:gd name="connsiteX54" fmla="*/ 6317212 w 6352623"/>
                    <a:gd name="connsiteY54" fmla="*/ 4787640 h 6657438"/>
                    <a:gd name="connsiteX55" fmla="*/ 5866698 w 6352623"/>
                    <a:gd name="connsiteY55" fmla="*/ 4839902 h 6657438"/>
                    <a:gd name="connsiteX56" fmla="*/ 5895990 w 6352623"/>
                    <a:gd name="connsiteY56" fmla="*/ 4787640 h 6657438"/>
                    <a:gd name="connsiteX57" fmla="*/ 5898613 w 6352623"/>
                    <a:gd name="connsiteY57" fmla="*/ 4787640 h 6657438"/>
                    <a:gd name="connsiteX58" fmla="*/ 5661892 w 6352623"/>
                    <a:gd name="connsiteY58" fmla="*/ 4787640 h 6657438"/>
                    <a:gd name="connsiteX59" fmla="*/ 5661892 w 6352623"/>
                    <a:gd name="connsiteY59" fmla="*/ 4620000 h 6657438"/>
                    <a:gd name="connsiteX60" fmla="*/ 5989951 w 6352623"/>
                    <a:gd name="connsiteY60" fmla="*/ 4620000 h 6657438"/>
                    <a:gd name="connsiteX61" fmla="*/ 5895990 w 6352623"/>
                    <a:gd name="connsiteY61" fmla="*/ 4787640 h 6657438"/>
                    <a:gd name="connsiteX62" fmla="*/ 4842211 w 6352623"/>
                    <a:gd name="connsiteY62" fmla="*/ 4504577 h 6657438"/>
                    <a:gd name="connsiteX63" fmla="*/ 4894441 w 6352623"/>
                    <a:gd name="connsiteY63" fmla="*/ 4378816 h 6657438"/>
                    <a:gd name="connsiteX64" fmla="*/ 5118410 w 6352623"/>
                    <a:gd name="connsiteY64" fmla="*/ 3308120 h 6657438"/>
                    <a:gd name="connsiteX65" fmla="*/ 5112011 w 6352623"/>
                    <a:gd name="connsiteY65" fmla="*/ 3236549 h 6657438"/>
                    <a:gd name="connsiteX66" fmla="*/ 6343574 w 6352623"/>
                    <a:gd name="connsiteY66" fmla="*/ 3146548 h 6657438"/>
                    <a:gd name="connsiteX67" fmla="*/ 6352623 w 6352623"/>
                    <a:gd name="connsiteY67" fmla="*/ 3329154 h 6657438"/>
                    <a:gd name="connsiteX68" fmla="*/ 6261216 w 6352623"/>
                    <a:gd name="connsiteY68" fmla="*/ 3947289 h 6657438"/>
                    <a:gd name="connsiteX69" fmla="*/ 6068313 w 6352623"/>
                    <a:gd name="connsiteY69" fmla="*/ 4480189 h 6657438"/>
                    <a:gd name="connsiteX70" fmla="*/ 5645377 w 6352623"/>
                    <a:gd name="connsiteY70" fmla="*/ 4489676 h 6657438"/>
                    <a:gd name="connsiteX71" fmla="*/ 1405726 w 6352623"/>
                    <a:gd name="connsiteY71" fmla="*/ 3156271 h 6657438"/>
                    <a:gd name="connsiteX72" fmla="*/ 1399341 w 6352623"/>
                    <a:gd name="connsiteY72" fmla="*/ 3089416 h 6657438"/>
                    <a:gd name="connsiteX73" fmla="*/ 1464945 w 6352623"/>
                    <a:gd name="connsiteY73" fmla="*/ 2467755 h 6657438"/>
                    <a:gd name="connsiteX74" fmla="*/ 1626959 w 6352623"/>
                    <a:gd name="connsiteY74" fmla="*/ 1918290 h 6657438"/>
                    <a:gd name="connsiteX75" fmla="*/ 1698846 w 6352623"/>
                    <a:gd name="connsiteY75" fmla="*/ 1916459 h 6657438"/>
                    <a:gd name="connsiteX76" fmla="*/ 2401423 w 6352623"/>
                    <a:gd name="connsiteY76" fmla="*/ 1879094 h 6657438"/>
                    <a:gd name="connsiteX77" fmla="*/ 2879383 w 6352623"/>
                    <a:gd name="connsiteY77" fmla="*/ 1836855 h 6657438"/>
                    <a:gd name="connsiteX78" fmla="*/ 2983285 w 6352623"/>
                    <a:gd name="connsiteY78" fmla="*/ 3040986 h 6657438"/>
                    <a:gd name="connsiteX79" fmla="*/ 3464621 w 6352623"/>
                    <a:gd name="connsiteY79" fmla="*/ 4545892 h 6657438"/>
                    <a:gd name="connsiteX80" fmla="*/ 3362673 w 6352623"/>
                    <a:gd name="connsiteY80" fmla="*/ 3364384 h 6657438"/>
                    <a:gd name="connsiteX81" fmla="*/ 4785461 w 6352623"/>
                    <a:gd name="connsiteY81" fmla="*/ 3260410 h 6657438"/>
                    <a:gd name="connsiteX82" fmla="*/ 4791965 w 6352623"/>
                    <a:gd name="connsiteY82" fmla="*/ 3337498 h 6657438"/>
                    <a:gd name="connsiteX83" fmla="*/ 4582162 w 6352623"/>
                    <a:gd name="connsiteY83" fmla="*/ 4452550 h 6657438"/>
                    <a:gd name="connsiteX84" fmla="*/ 3980007 w 6352623"/>
                    <a:gd name="connsiteY84" fmla="*/ 4524180 h 6657438"/>
                    <a:gd name="connsiteX85" fmla="*/ 11631 w 6352623"/>
                    <a:gd name="connsiteY85" fmla="*/ 3258148 h 6657438"/>
                    <a:gd name="connsiteX86" fmla="*/ 0 w 6352623"/>
                    <a:gd name="connsiteY86" fmla="*/ 3023469 h 6657438"/>
                    <a:gd name="connsiteX87" fmla="*/ 91400 w 6352623"/>
                    <a:gd name="connsiteY87" fmla="*/ 2405346 h 6657438"/>
                    <a:gd name="connsiteX88" fmla="*/ 258812 w 6352623"/>
                    <a:gd name="connsiteY88" fmla="*/ 1942855 h 6657438"/>
                    <a:gd name="connsiteX89" fmla="*/ 852081 w 6352623"/>
                    <a:gd name="connsiteY89" fmla="*/ 1937991 h 6657438"/>
                    <a:gd name="connsiteX90" fmla="*/ 1335718 w 6352623"/>
                    <a:gd name="connsiteY90" fmla="*/ 1925698 h 6657438"/>
                    <a:gd name="connsiteX91" fmla="*/ 1234430 w 6352623"/>
                    <a:gd name="connsiteY91" fmla="*/ 2196801 h 6657438"/>
                    <a:gd name="connsiteX92" fmla="*/ 1103579 w 6352623"/>
                    <a:gd name="connsiteY92" fmla="*/ 2737987 h 6657438"/>
                    <a:gd name="connsiteX93" fmla="*/ 1078099 w 6352623"/>
                    <a:gd name="connsiteY93" fmla="*/ 3180217 h 6657438"/>
                    <a:gd name="connsiteX94" fmla="*/ 1960743 w 6352623"/>
                    <a:gd name="connsiteY94" fmla="*/ 4679317 h 6657438"/>
                    <a:gd name="connsiteX95" fmla="*/ 1740896 w 6352623"/>
                    <a:gd name="connsiteY95" fmla="*/ 4337429 h 6657438"/>
                    <a:gd name="connsiteX96" fmla="*/ 1441619 w 6352623"/>
                    <a:gd name="connsiteY96" fmla="*/ 3532526 h 6657438"/>
                    <a:gd name="connsiteX97" fmla="*/ 1438988 w 6352623"/>
                    <a:gd name="connsiteY97" fmla="*/ 3504964 h 6657438"/>
                    <a:gd name="connsiteX98" fmla="*/ 3013389 w 6352623"/>
                    <a:gd name="connsiteY98" fmla="*/ 3389903 h 6657438"/>
                    <a:gd name="connsiteX99" fmla="*/ 3099126 w 6352623"/>
                    <a:gd name="connsiteY99" fmla="*/ 4562904 h 6657438"/>
                    <a:gd name="connsiteX100" fmla="*/ 2689209 w 6352623"/>
                    <a:gd name="connsiteY100" fmla="*/ 4598877 h 6657438"/>
                    <a:gd name="connsiteX101" fmla="*/ 1989796 w 6352623"/>
                    <a:gd name="connsiteY101" fmla="*/ 4675326 h 6657438"/>
                    <a:gd name="connsiteX102" fmla="*/ 4067092 w 6352623"/>
                    <a:gd name="connsiteY102" fmla="*/ 6216068 h 6657438"/>
                    <a:gd name="connsiteX103" fmla="*/ 4277892 w 6352623"/>
                    <a:gd name="connsiteY103" fmla="*/ 5788869 h 6657438"/>
                    <a:gd name="connsiteX104" fmla="*/ 4525520 w 6352623"/>
                    <a:gd name="connsiteY104" fmla="*/ 5267093 h 6657438"/>
                    <a:gd name="connsiteX105" fmla="*/ 4685770 w 6352623"/>
                    <a:gd name="connsiteY105" fmla="*/ 4881257 h 6657438"/>
                    <a:gd name="connsiteX106" fmla="*/ 4712084 w 6352623"/>
                    <a:gd name="connsiteY106" fmla="*/ 4879914 h 6657438"/>
                    <a:gd name="connsiteX107" fmla="*/ 5642123 w 6352623"/>
                    <a:gd name="connsiteY107" fmla="*/ 4846187 h 6657438"/>
                    <a:gd name="connsiteX108" fmla="*/ 5866698 w 6352623"/>
                    <a:gd name="connsiteY108" fmla="*/ 4839902 h 6657438"/>
                    <a:gd name="connsiteX109" fmla="*/ 5706398 w 6352623"/>
                    <a:gd name="connsiteY109" fmla="*/ 5102370 h 6657438"/>
                    <a:gd name="connsiteX110" fmla="*/ 4229361 w 6352623"/>
                    <a:gd name="connsiteY110" fmla="*/ 6176010 h 6657438"/>
                    <a:gd name="connsiteX111" fmla="*/ 3617977 w 6352623"/>
                    <a:gd name="connsiteY111" fmla="*/ 6323175 h 6657438"/>
                    <a:gd name="connsiteX112" fmla="*/ 3499574 w 6352623"/>
                    <a:gd name="connsiteY112" fmla="*/ 4950969 h 6657438"/>
                    <a:gd name="connsiteX113" fmla="*/ 3966167 w 6352623"/>
                    <a:gd name="connsiteY113" fmla="*/ 4917769 h 6657438"/>
                    <a:gd name="connsiteX114" fmla="*/ 4402891 w 6352623"/>
                    <a:gd name="connsiteY114" fmla="*/ 4895610 h 6657438"/>
                    <a:gd name="connsiteX115" fmla="*/ 4263840 w 6352623"/>
                    <a:gd name="connsiteY115" fmla="*/ 5239274 h 6657438"/>
                    <a:gd name="connsiteX116" fmla="*/ 3691123 w 6352623"/>
                    <a:gd name="connsiteY116" fmla="*/ 6308899 h 6657438"/>
                    <a:gd name="connsiteX117" fmla="*/ 3637169 w 6352623"/>
                    <a:gd name="connsiteY117" fmla="*/ 6322223 h 6657438"/>
                    <a:gd name="connsiteX118" fmla="*/ 509955 w 6352623"/>
                    <a:gd name="connsiteY118" fmla="*/ 4889989 h 6657438"/>
                    <a:gd name="connsiteX119" fmla="*/ 432662 w 6352623"/>
                    <a:gd name="connsiteY119" fmla="*/ 4783013 h 6657438"/>
                    <a:gd name="connsiteX120" fmla="*/ 30403 w 6352623"/>
                    <a:gd name="connsiteY120" fmla="*/ 3637168 h 6657438"/>
                    <a:gd name="connsiteX121" fmla="*/ 28957 w 6352623"/>
                    <a:gd name="connsiteY121" fmla="*/ 3608002 h 6657438"/>
                    <a:gd name="connsiteX122" fmla="*/ 1122699 w 6352623"/>
                    <a:gd name="connsiteY122" fmla="*/ 3528079 h 6657438"/>
                    <a:gd name="connsiteX123" fmla="*/ 1151870 w 6352623"/>
                    <a:gd name="connsiteY123" fmla="*/ 3709064 h 6657438"/>
                    <a:gd name="connsiteX124" fmla="*/ 1633165 w 6352623"/>
                    <a:gd name="connsiteY124" fmla="*/ 4721494 h 6657438"/>
                    <a:gd name="connsiteX125" fmla="*/ 1635001 w 6352623"/>
                    <a:gd name="connsiteY125" fmla="*/ 4724090 h 6657438"/>
                    <a:gd name="connsiteX126" fmla="*/ 1150655 w 6352623"/>
                    <a:gd name="connsiteY126" fmla="*/ 4790652 h 6657438"/>
                    <a:gd name="connsiteX127" fmla="*/ 3165956 w 6352623"/>
                    <a:gd name="connsiteY127" fmla="*/ 6345561 h 6657438"/>
                    <a:gd name="connsiteX128" fmla="*/ 2661675 w 6352623"/>
                    <a:gd name="connsiteY128" fmla="*/ 5655612 h 6657438"/>
                    <a:gd name="connsiteX129" fmla="*/ 2224080 w 6352623"/>
                    <a:gd name="connsiteY129" fmla="*/ 5071807 h 6657438"/>
                    <a:gd name="connsiteX130" fmla="*/ 2697681 w 6352623"/>
                    <a:gd name="connsiteY130" fmla="*/ 5021257 h 6657438"/>
                    <a:gd name="connsiteX131" fmla="*/ 3150545 w 6352623"/>
                    <a:gd name="connsiteY131" fmla="*/ 4979436 h 6657438"/>
                    <a:gd name="connsiteX132" fmla="*/ 3267988 w 6352623"/>
                    <a:gd name="connsiteY132" fmla="*/ 6340508 h 6657438"/>
                    <a:gd name="connsiteX133" fmla="*/ 3104320 w 6352623"/>
                    <a:gd name="connsiteY133" fmla="*/ 6348616 h 6657438"/>
                    <a:gd name="connsiteX134" fmla="*/ 3099167 w 6352623"/>
                    <a:gd name="connsiteY134" fmla="*/ 6341244 h 6657438"/>
                    <a:gd name="connsiteX135" fmla="*/ 3165956 w 6352623"/>
                    <a:gd name="connsiteY135" fmla="*/ 6345561 h 6657438"/>
                    <a:gd name="connsiteX136" fmla="*/ 2884966 w 6352623"/>
                    <a:gd name="connsiteY136" fmla="*/ 6327398 h 6657438"/>
                    <a:gd name="connsiteX137" fmla="*/ 2740226 w 6352623"/>
                    <a:gd name="connsiteY137" fmla="*/ 6120300 h 6657438"/>
                    <a:gd name="connsiteX138" fmla="*/ 2877634 w 6352623"/>
                    <a:gd name="connsiteY138" fmla="*/ 6024267 h 6657438"/>
                    <a:gd name="connsiteX139" fmla="*/ 3099167 w 6352623"/>
                    <a:gd name="connsiteY139" fmla="*/ 6341244 h 6657438"/>
                    <a:gd name="connsiteX140" fmla="*/ 2827891 w 6352623"/>
                    <a:gd name="connsiteY140" fmla="*/ 6323709 h 6657438"/>
                    <a:gd name="connsiteX141" fmla="*/ 2884966 w 6352623"/>
                    <a:gd name="connsiteY141" fmla="*/ 6327398 h 6657438"/>
                    <a:gd name="connsiteX142" fmla="*/ 2888667 w 6352623"/>
                    <a:gd name="connsiteY142" fmla="*/ 6332694 h 6657438"/>
                    <a:gd name="connsiteX143" fmla="*/ 3115629 w 6352623"/>
                    <a:gd name="connsiteY143" fmla="*/ 6657438 h 6657438"/>
                    <a:gd name="connsiteX144" fmla="*/ 2888667 w 6352623"/>
                    <a:gd name="connsiteY144" fmla="*/ 6332694 h 6657438"/>
                    <a:gd name="connsiteX145" fmla="*/ 3023470 w 6352623"/>
                    <a:gd name="connsiteY145" fmla="*/ 6352624 h 6657438"/>
                    <a:gd name="connsiteX146" fmla="*/ 3104320 w 6352623"/>
                    <a:gd name="connsiteY146" fmla="*/ 6348616 h 6657438"/>
                    <a:gd name="connsiteX147" fmla="*/ 3253037 w 6352623"/>
                    <a:gd name="connsiteY147" fmla="*/ 6561405 h 6657438"/>
                    <a:gd name="connsiteX148" fmla="*/ 1799833 w 6352623"/>
                    <a:gd name="connsiteY148" fmla="*/ 6042038 h 6657438"/>
                    <a:gd name="connsiteX149" fmla="*/ 792530 w 6352623"/>
                    <a:gd name="connsiteY149" fmla="*/ 5281044 h 6657438"/>
                    <a:gd name="connsiteX150" fmla="*/ 758259 w 6352623"/>
                    <a:gd name="connsiteY150" fmla="*/ 5233611 h 6657438"/>
                    <a:gd name="connsiteX151" fmla="*/ 1178638 w 6352623"/>
                    <a:gd name="connsiteY151" fmla="*/ 5187468 h 6657438"/>
                    <a:gd name="connsiteX152" fmla="*/ 1905324 w 6352623"/>
                    <a:gd name="connsiteY152" fmla="*/ 5106339 h 6657438"/>
                    <a:gd name="connsiteX153" fmla="*/ 2206251 w 6352623"/>
                    <a:gd name="connsiteY153" fmla="*/ 5531868 h 6657438"/>
                    <a:gd name="connsiteX154" fmla="*/ 2827891 w 6352623"/>
                    <a:gd name="connsiteY154" fmla="*/ 6323709 h 6657438"/>
                    <a:gd name="connsiteX155" fmla="*/ 2405336 w 6352623"/>
                    <a:gd name="connsiteY155" fmla="*/ 6261225 h 6657438"/>
                    <a:gd name="connsiteX156" fmla="*/ 1799833 w 6352623"/>
                    <a:gd name="connsiteY156" fmla="*/ 6042038 h 6657438"/>
                    <a:gd name="connsiteX0" fmla="*/ 3083863 w 6352623"/>
                    <a:gd name="connsiteY0" fmla="*/ 133135 h 6561405"/>
                    <a:gd name="connsiteX1" fmla="*/ 2997995 w 6352623"/>
                    <a:gd name="connsiteY1" fmla="*/ 16410 h 6561405"/>
                    <a:gd name="connsiteX2" fmla="*/ 3073468 w 6352623"/>
                    <a:gd name="connsiteY2" fmla="*/ 12671 h 6561405"/>
                    <a:gd name="connsiteX3" fmla="*/ 3083863 w 6352623"/>
                    <a:gd name="connsiteY3" fmla="*/ 133135 h 6561405"/>
                    <a:gd name="connsiteX4" fmla="*/ 4287481 w 6352623"/>
                    <a:gd name="connsiteY4" fmla="*/ 1282707 h 6561405"/>
                    <a:gd name="connsiteX5" fmla="*/ 3934751 w 6352623"/>
                    <a:gd name="connsiteY5" fmla="*/ 794857 h 6561405"/>
                    <a:gd name="connsiteX6" fmla="*/ 3306522 w 6352623"/>
                    <a:gd name="connsiteY6" fmla="*/ 1126 h 6561405"/>
                    <a:gd name="connsiteX7" fmla="*/ 3329154 w 6352623"/>
                    <a:gd name="connsiteY7" fmla="*/ 0 h 6561405"/>
                    <a:gd name="connsiteX8" fmla="*/ 4552794 w 6352623"/>
                    <a:gd name="connsiteY8" fmla="*/ 310597 h 6561405"/>
                    <a:gd name="connsiteX9" fmla="*/ 5560095 w 6352623"/>
                    <a:gd name="connsiteY9" fmla="*/ 1071582 h 6561405"/>
                    <a:gd name="connsiteX10" fmla="*/ 5592215 w 6352623"/>
                    <a:gd name="connsiteY10" fmla="*/ 1116037 h 6561405"/>
                    <a:gd name="connsiteX11" fmla="*/ 5275773 w 6352623"/>
                    <a:gd name="connsiteY11" fmla="*/ 1158708 h 6561405"/>
                    <a:gd name="connsiteX12" fmla="*/ 4352475 w 6352623"/>
                    <a:gd name="connsiteY12" fmla="*/ 1275439 h 6561405"/>
                    <a:gd name="connsiteX13" fmla="*/ 4287481 w 6352623"/>
                    <a:gd name="connsiteY13" fmla="*/ 1282707 h 6561405"/>
                    <a:gd name="connsiteX14" fmla="*/ 3192871 w 6352623"/>
                    <a:gd name="connsiteY14" fmla="*/ 1396479 h 6561405"/>
                    <a:gd name="connsiteX15" fmla="*/ 3083863 w 6352623"/>
                    <a:gd name="connsiteY15" fmla="*/ 133135 h 6561405"/>
                    <a:gd name="connsiteX16" fmla="*/ 3521833 w 6352623"/>
                    <a:gd name="connsiteY16" fmla="*/ 728536 h 6561405"/>
                    <a:gd name="connsiteX17" fmla="*/ 3951788 w 6352623"/>
                    <a:gd name="connsiteY17" fmla="*/ 1320226 h 6561405"/>
                    <a:gd name="connsiteX18" fmla="*/ 3610216 w 6352623"/>
                    <a:gd name="connsiteY18" fmla="*/ 1358400 h 6561405"/>
                    <a:gd name="connsiteX19" fmla="*/ 3192871 w 6352623"/>
                    <a:gd name="connsiteY19" fmla="*/ 1396479 h 6561405"/>
                    <a:gd name="connsiteX20" fmla="*/ 5080835 w 6352623"/>
                    <a:gd name="connsiteY20" fmla="*/ 2887704 h 6561405"/>
                    <a:gd name="connsiteX21" fmla="*/ 5075577 w 6352623"/>
                    <a:gd name="connsiteY21" fmla="*/ 2828892 h 6561405"/>
                    <a:gd name="connsiteX22" fmla="*/ 4870827 w 6352623"/>
                    <a:gd name="connsiteY22" fmla="*/ 2225787 h 6561405"/>
                    <a:gd name="connsiteX23" fmla="*/ 4527301 w 6352623"/>
                    <a:gd name="connsiteY23" fmla="*/ 1626915 h 6561405"/>
                    <a:gd name="connsiteX24" fmla="*/ 5336497 w 6352623"/>
                    <a:gd name="connsiteY24" fmla="*/ 1510023 h 6561405"/>
                    <a:gd name="connsiteX25" fmla="*/ 5827104 w 6352623"/>
                    <a:gd name="connsiteY25" fmla="*/ 1441104 h 6561405"/>
                    <a:gd name="connsiteX26" fmla="*/ 5919962 w 6352623"/>
                    <a:gd name="connsiteY26" fmla="*/ 1569624 h 6561405"/>
                    <a:gd name="connsiteX27" fmla="*/ 6322223 w 6352623"/>
                    <a:gd name="connsiteY27" fmla="*/ 2715457 h 6561405"/>
                    <a:gd name="connsiteX28" fmla="*/ 6326244 w 6352623"/>
                    <a:gd name="connsiteY28" fmla="*/ 2796695 h 6561405"/>
                    <a:gd name="connsiteX29" fmla="*/ 5080835 w 6352623"/>
                    <a:gd name="connsiteY29" fmla="*/ 2887704 h 6561405"/>
                    <a:gd name="connsiteX30" fmla="*/ 1790042 w 6352623"/>
                    <a:gd name="connsiteY30" fmla="*/ 1491620 h 6561405"/>
                    <a:gd name="connsiteX31" fmla="*/ 2057262 w 6352623"/>
                    <a:gd name="connsiteY31" fmla="*/ 888122 h 6561405"/>
                    <a:gd name="connsiteX32" fmla="*/ 2502224 w 6352623"/>
                    <a:gd name="connsiteY32" fmla="*/ 83048 h 6561405"/>
                    <a:gd name="connsiteX33" fmla="*/ 2715458 w 6352623"/>
                    <a:gd name="connsiteY33" fmla="*/ 30412 h 6561405"/>
                    <a:gd name="connsiteX34" fmla="*/ 2723477 w 6352623"/>
                    <a:gd name="connsiteY34" fmla="*/ 30012 h 6561405"/>
                    <a:gd name="connsiteX35" fmla="*/ 2843908 w 6352623"/>
                    <a:gd name="connsiteY35" fmla="*/ 1425699 h 6561405"/>
                    <a:gd name="connsiteX36" fmla="*/ 2341650 w 6352623"/>
                    <a:gd name="connsiteY36" fmla="*/ 1460888 h 6561405"/>
                    <a:gd name="connsiteX37" fmla="*/ 1790042 w 6352623"/>
                    <a:gd name="connsiteY37" fmla="*/ 1491620 h 6561405"/>
                    <a:gd name="connsiteX38" fmla="*/ 456566 w 6352623"/>
                    <a:gd name="connsiteY38" fmla="*/ 1560803 h 6561405"/>
                    <a:gd name="connsiteX39" fmla="*/ 646218 w 6352623"/>
                    <a:gd name="connsiteY39" fmla="*/ 1250255 h 6561405"/>
                    <a:gd name="connsiteX40" fmla="*/ 2123254 w 6352623"/>
                    <a:gd name="connsiteY40" fmla="*/ 176626 h 6561405"/>
                    <a:gd name="connsiteX41" fmla="*/ 2129632 w 6352623"/>
                    <a:gd name="connsiteY41" fmla="*/ 175051 h 6561405"/>
                    <a:gd name="connsiteX42" fmla="*/ 1791341 w 6352623"/>
                    <a:gd name="connsiteY42" fmla="*/ 860818 h 6561405"/>
                    <a:gd name="connsiteX43" fmla="*/ 1497989 w 6352623"/>
                    <a:gd name="connsiteY43" fmla="*/ 1507155 h 6561405"/>
                    <a:gd name="connsiteX44" fmla="*/ 815685 w 6352623"/>
                    <a:gd name="connsiteY44" fmla="*/ 1541873 h 6561405"/>
                    <a:gd name="connsiteX45" fmla="*/ 456566 w 6352623"/>
                    <a:gd name="connsiteY45" fmla="*/ 1560803 h 6561405"/>
                    <a:gd name="connsiteX46" fmla="*/ 3332566 w 6352623"/>
                    <a:gd name="connsiteY46" fmla="*/ 3015466 h 6561405"/>
                    <a:gd name="connsiteX47" fmla="*/ 3227686 w 6352623"/>
                    <a:gd name="connsiteY47" fmla="*/ 1799988 h 6561405"/>
                    <a:gd name="connsiteX48" fmla="*/ 3687369 w 6352623"/>
                    <a:gd name="connsiteY48" fmla="*/ 1744594 h 6561405"/>
                    <a:gd name="connsiteX49" fmla="*/ 4207427 w 6352623"/>
                    <a:gd name="connsiteY49" fmla="*/ 1672041 h 6561405"/>
                    <a:gd name="connsiteX50" fmla="*/ 4314817 w 6352623"/>
                    <a:gd name="connsiteY50" fmla="*/ 1819820 h 6561405"/>
                    <a:gd name="connsiteX51" fmla="*/ 4752430 w 6352623"/>
                    <a:gd name="connsiteY51" fmla="*/ 2869128 h 6561405"/>
                    <a:gd name="connsiteX52" fmla="*/ 4755993 w 6352623"/>
                    <a:gd name="connsiteY52" fmla="*/ 2911437 h 6561405"/>
                    <a:gd name="connsiteX53" fmla="*/ 3332566 w 6352623"/>
                    <a:gd name="connsiteY53" fmla="*/ 3015466 h 6561405"/>
                    <a:gd name="connsiteX54" fmla="*/ 5989951 w 6352623"/>
                    <a:gd name="connsiteY54" fmla="*/ 4620000 h 6561405"/>
                    <a:gd name="connsiteX55" fmla="*/ 6068313 w 6352623"/>
                    <a:gd name="connsiteY55" fmla="*/ 4480189 h 6561405"/>
                    <a:gd name="connsiteX56" fmla="*/ 6042026 w 6352623"/>
                    <a:gd name="connsiteY56" fmla="*/ 4552793 h 6561405"/>
                    <a:gd name="connsiteX57" fmla="*/ 6000985 w 6352623"/>
                    <a:gd name="connsiteY57" fmla="*/ 4620000 h 6561405"/>
                    <a:gd name="connsiteX58" fmla="*/ 5989951 w 6352623"/>
                    <a:gd name="connsiteY58" fmla="*/ 4620000 h 6561405"/>
                    <a:gd name="connsiteX59" fmla="*/ 5898613 w 6352623"/>
                    <a:gd name="connsiteY59" fmla="*/ 4787640 h 6561405"/>
                    <a:gd name="connsiteX60" fmla="*/ 6000985 w 6352623"/>
                    <a:gd name="connsiteY60" fmla="*/ 4620000 h 6561405"/>
                    <a:gd name="connsiteX61" fmla="*/ 6317212 w 6352623"/>
                    <a:gd name="connsiteY61" fmla="*/ 4620000 h 6561405"/>
                    <a:gd name="connsiteX62" fmla="*/ 6317212 w 6352623"/>
                    <a:gd name="connsiteY62" fmla="*/ 4787640 h 6561405"/>
                    <a:gd name="connsiteX63" fmla="*/ 5898613 w 6352623"/>
                    <a:gd name="connsiteY63" fmla="*/ 4787640 h 6561405"/>
                    <a:gd name="connsiteX64" fmla="*/ 5866698 w 6352623"/>
                    <a:gd name="connsiteY64" fmla="*/ 4839902 h 6561405"/>
                    <a:gd name="connsiteX65" fmla="*/ 5895990 w 6352623"/>
                    <a:gd name="connsiteY65" fmla="*/ 4787640 h 6561405"/>
                    <a:gd name="connsiteX66" fmla="*/ 5898613 w 6352623"/>
                    <a:gd name="connsiteY66" fmla="*/ 4787640 h 6561405"/>
                    <a:gd name="connsiteX67" fmla="*/ 5866698 w 6352623"/>
                    <a:gd name="connsiteY67" fmla="*/ 4839902 h 6561405"/>
                    <a:gd name="connsiteX68" fmla="*/ 5661892 w 6352623"/>
                    <a:gd name="connsiteY68" fmla="*/ 4787640 h 6561405"/>
                    <a:gd name="connsiteX69" fmla="*/ 5661892 w 6352623"/>
                    <a:gd name="connsiteY69" fmla="*/ 4620000 h 6561405"/>
                    <a:gd name="connsiteX70" fmla="*/ 5989951 w 6352623"/>
                    <a:gd name="connsiteY70" fmla="*/ 4620000 h 6561405"/>
                    <a:gd name="connsiteX71" fmla="*/ 5895990 w 6352623"/>
                    <a:gd name="connsiteY71" fmla="*/ 4787640 h 6561405"/>
                    <a:gd name="connsiteX72" fmla="*/ 5661892 w 6352623"/>
                    <a:gd name="connsiteY72" fmla="*/ 4787640 h 6561405"/>
                    <a:gd name="connsiteX73" fmla="*/ 4842211 w 6352623"/>
                    <a:gd name="connsiteY73" fmla="*/ 4504577 h 6561405"/>
                    <a:gd name="connsiteX74" fmla="*/ 4894441 w 6352623"/>
                    <a:gd name="connsiteY74" fmla="*/ 4378816 h 6561405"/>
                    <a:gd name="connsiteX75" fmla="*/ 5118410 w 6352623"/>
                    <a:gd name="connsiteY75" fmla="*/ 3308120 h 6561405"/>
                    <a:gd name="connsiteX76" fmla="*/ 5112011 w 6352623"/>
                    <a:gd name="connsiteY76" fmla="*/ 3236549 h 6561405"/>
                    <a:gd name="connsiteX77" fmla="*/ 6343574 w 6352623"/>
                    <a:gd name="connsiteY77" fmla="*/ 3146548 h 6561405"/>
                    <a:gd name="connsiteX78" fmla="*/ 6352623 w 6352623"/>
                    <a:gd name="connsiteY78" fmla="*/ 3329154 h 6561405"/>
                    <a:gd name="connsiteX79" fmla="*/ 6261216 w 6352623"/>
                    <a:gd name="connsiteY79" fmla="*/ 3947289 h 6561405"/>
                    <a:gd name="connsiteX80" fmla="*/ 6068313 w 6352623"/>
                    <a:gd name="connsiteY80" fmla="*/ 4480189 h 6561405"/>
                    <a:gd name="connsiteX81" fmla="*/ 5645377 w 6352623"/>
                    <a:gd name="connsiteY81" fmla="*/ 4489676 h 6561405"/>
                    <a:gd name="connsiteX82" fmla="*/ 4842211 w 6352623"/>
                    <a:gd name="connsiteY82" fmla="*/ 4504577 h 6561405"/>
                    <a:gd name="connsiteX83" fmla="*/ 1405726 w 6352623"/>
                    <a:gd name="connsiteY83" fmla="*/ 3156271 h 6561405"/>
                    <a:gd name="connsiteX84" fmla="*/ 1399341 w 6352623"/>
                    <a:gd name="connsiteY84" fmla="*/ 3089416 h 6561405"/>
                    <a:gd name="connsiteX85" fmla="*/ 1464945 w 6352623"/>
                    <a:gd name="connsiteY85" fmla="*/ 2467755 h 6561405"/>
                    <a:gd name="connsiteX86" fmla="*/ 1626959 w 6352623"/>
                    <a:gd name="connsiteY86" fmla="*/ 1918290 h 6561405"/>
                    <a:gd name="connsiteX87" fmla="*/ 1698846 w 6352623"/>
                    <a:gd name="connsiteY87" fmla="*/ 1916459 h 6561405"/>
                    <a:gd name="connsiteX88" fmla="*/ 2401423 w 6352623"/>
                    <a:gd name="connsiteY88" fmla="*/ 1879094 h 6561405"/>
                    <a:gd name="connsiteX89" fmla="*/ 2879383 w 6352623"/>
                    <a:gd name="connsiteY89" fmla="*/ 1836855 h 6561405"/>
                    <a:gd name="connsiteX90" fmla="*/ 2983285 w 6352623"/>
                    <a:gd name="connsiteY90" fmla="*/ 3040986 h 6561405"/>
                    <a:gd name="connsiteX91" fmla="*/ 1405726 w 6352623"/>
                    <a:gd name="connsiteY91" fmla="*/ 3156271 h 6561405"/>
                    <a:gd name="connsiteX92" fmla="*/ 3464621 w 6352623"/>
                    <a:gd name="connsiteY92" fmla="*/ 4545892 h 6561405"/>
                    <a:gd name="connsiteX93" fmla="*/ 3362673 w 6352623"/>
                    <a:gd name="connsiteY93" fmla="*/ 3364384 h 6561405"/>
                    <a:gd name="connsiteX94" fmla="*/ 4785461 w 6352623"/>
                    <a:gd name="connsiteY94" fmla="*/ 3260410 h 6561405"/>
                    <a:gd name="connsiteX95" fmla="*/ 4791965 w 6352623"/>
                    <a:gd name="connsiteY95" fmla="*/ 3337498 h 6561405"/>
                    <a:gd name="connsiteX96" fmla="*/ 4582162 w 6352623"/>
                    <a:gd name="connsiteY96" fmla="*/ 4452550 h 6561405"/>
                    <a:gd name="connsiteX97" fmla="*/ 3980007 w 6352623"/>
                    <a:gd name="connsiteY97" fmla="*/ 4524180 h 6561405"/>
                    <a:gd name="connsiteX98" fmla="*/ 3464621 w 6352623"/>
                    <a:gd name="connsiteY98" fmla="*/ 4545892 h 6561405"/>
                    <a:gd name="connsiteX99" fmla="*/ 11631 w 6352623"/>
                    <a:gd name="connsiteY99" fmla="*/ 3258148 h 6561405"/>
                    <a:gd name="connsiteX100" fmla="*/ 0 w 6352623"/>
                    <a:gd name="connsiteY100" fmla="*/ 3023469 h 6561405"/>
                    <a:gd name="connsiteX101" fmla="*/ 91400 w 6352623"/>
                    <a:gd name="connsiteY101" fmla="*/ 2405346 h 6561405"/>
                    <a:gd name="connsiteX102" fmla="*/ 258812 w 6352623"/>
                    <a:gd name="connsiteY102" fmla="*/ 1942855 h 6561405"/>
                    <a:gd name="connsiteX103" fmla="*/ 852081 w 6352623"/>
                    <a:gd name="connsiteY103" fmla="*/ 1937991 h 6561405"/>
                    <a:gd name="connsiteX104" fmla="*/ 1335718 w 6352623"/>
                    <a:gd name="connsiteY104" fmla="*/ 1925698 h 6561405"/>
                    <a:gd name="connsiteX105" fmla="*/ 1234430 w 6352623"/>
                    <a:gd name="connsiteY105" fmla="*/ 2196801 h 6561405"/>
                    <a:gd name="connsiteX106" fmla="*/ 1103579 w 6352623"/>
                    <a:gd name="connsiteY106" fmla="*/ 2737987 h 6561405"/>
                    <a:gd name="connsiteX107" fmla="*/ 1078099 w 6352623"/>
                    <a:gd name="connsiteY107" fmla="*/ 3180217 h 6561405"/>
                    <a:gd name="connsiteX108" fmla="*/ 11631 w 6352623"/>
                    <a:gd name="connsiteY108" fmla="*/ 3258148 h 6561405"/>
                    <a:gd name="connsiteX109" fmla="*/ 1960743 w 6352623"/>
                    <a:gd name="connsiteY109" fmla="*/ 4679317 h 6561405"/>
                    <a:gd name="connsiteX110" fmla="*/ 1740896 w 6352623"/>
                    <a:gd name="connsiteY110" fmla="*/ 4337429 h 6561405"/>
                    <a:gd name="connsiteX111" fmla="*/ 1441619 w 6352623"/>
                    <a:gd name="connsiteY111" fmla="*/ 3532526 h 6561405"/>
                    <a:gd name="connsiteX112" fmla="*/ 1438988 w 6352623"/>
                    <a:gd name="connsiteY112" fmla="*/ 3504964 h 6561405"/>
                    <a:gd name="connsiteX113" fmla="*/ 3013389 w 6352623"/>
                    <a:gd name="connsiteY113" fmla="*/ 3389903 h 6561405"/>
                    <a:gd name="connsiteX114" fmla="*/ 3099126 w 6352623"/>
                    <a:gd name="connsiteY114" fmla="*/ 4562904 h 6561405"/>
                    <a:gd name="connsiteX115" fmla="*/ 2689209 w 6352623"/>
                    <a:gd name="connsiteY115" fmla="*/ 4598877 h 6561405"/>
                    <a:gd name="connsiteX116" fmla="*/ 1989796 w 6352623"/>
                    <a:gd name="connsiteY116" fmla="*/ 4675326 h 6561405"/>
                    <a:gd name="connsiteX117" fmla="*/ 1960743 w 6352623"/>
                    <a:gd name="connsiteY117" fmla="*/ 4679317 h 6561405"/>
                    <a:gd name="connsiteX118" fmla="*/ 4067092 w 6352623"/>
                    <a:gd name="connsiteY118" fmla="*/ 6216068 h 6561405"/>
                    <a:gd name="connsiteX119" fmla="*/ 4277892 w 6352623"/>
                    <a:gd name="connsiteY119" fmla="*/ 5788869 h 6561405"/>
                    <a:gd name="connsiteX120" fmla="*/ 4525520 w 6352623"/>
                    <a:gd name="connsiteY120" fmla="*/ 5267093 h 6561405"/>
                    <a:gd name="connsiteX121" fmla="*/ 4685770 w 6352623"/>
                    <a:gd name="connsiteY121" fmla="*/ 4881257 h 6561405"/>
                    <a:gd name="connsiteX122" fmla="*/ 4712084 w 6352623"/>
                    <a:gd name="connsiteY122" fmla="*/ 4879914 h 6561405"/>
                    <a:gd name="connsiteX123" fmla="*/ 5642123 w 6352623"/>
                    <a:gd name="connsiteY123" fmla="*/ 4846187 h 6561405"/>
                    <a:gd name="connsiteX124" fmla="*/ 5866698 w 6352623"/>
                    <a:gd name="connsiteY124" fmla="*/ 4839902 h 6561405"/>
                    <a:gd name="connsiteX125" fmla="*/ 5706398 w 6352623"/>
                    <a:gd name="connsiteY125" fmla="*/ 5102370 h 6561405"/>
                    <a:gd name="connsiteX126" fmla="*/ 4229361 w 6352623"/>
                    <a:gd name="connsiteY126" fmla="*/ 6176010 h 6561405"/>
                    <a:gd name="connsiteX127" fmla="*/ 4067092 w 6352623"/>
                    <a:gd name="connsiteY127" fmla="*/ 6216068 h 6561405"/>
                    <a:gd name="connsiteX128" fmla="*/ 3617977 w 6352623"/>
                    <a:gd name="connsiteY128" fmla="*/ 6323175 h 6561405"/>
                    <a:gd name="connsiteX129" fmla="*/ 3499574 w 6352623"/>
                    <a:gd name="connsiteY129" fmla="*/ 4950969 h 6561405"/>
                    <a:gd name="connsiteX130" fmla="*/ 3966167 w 6352623"/>
                    <a:gd name="connsiteY130" fmla="*/ 4917769 h 6561405"/>
                    <a:gd name="connsiteX131" fmla="*/ 4402891 w 6352623"/>
                    <a:gd name="connsiteY131" fmla="*/ 4895610 h 6561405"/>
                    <a:gd name="connsiteX132" fmla="*/ 4263840 w 6352623"/>
                    <a:gd name="connsiteY132" fmla="*/ 5239274 h 6561405"/>
                    <a:gd name="connsiteX133" fmla="*/ 3691123 w 6352623"/>
                    <a:gd name="connsiteY133" fmla="*/ 6308899 h 6561405"/>
                    <a:gd name="connsiteX134" fmla="*/ 3637169 w 6352623"/>
                    <a:gd name="connsiteY134" fmla="*/ 6322223 h 6561405"/>
                    <a:gd name="connsiteX135" fmla="*/ 3617977 w 6352623"/>
                    <a:gd name="connsiteY135" fmla="*/ 6323175 h 6561405"/>
                    <a:gd name="connsiteX136" fmla="*/ 509955 w 6352623"/>
                    <a:gd name="connsiteY136" fmla="*/ 4889989 h 6561405"/>
                    <a:gd name="connsiteX137" fmla="*/ 432662 w 6352623"/>
                    <a:gd name="connsiteY137" fmla="*/ 4783013 h 6561405"/>
                    <a:gd name="connsiteX138" fmla="*/ 30403 w 6352623"/>
                    <a:gd name="connsiteY138" fmla="*/ 3637168 h 6561405"/>
                    <a:gd name="connsiteX139" fmla="*/ 28957 w 6352623"/>
                    <a:gd name="connsiteY139" fmla="*/ 3608002 h 6561405"/>
                    <a:gd name="connsiteX140" fmla="*/ 1122699 w 6352623"/>
                    <a:gd name="connsiteY140" fmla="*/ 3528079 h 6561405"/>
                    <a:gd name="connsiteX141" fmla="*/ 1151870 w 6352623"/>
                    <a:gd name="connsiteY141" fmla="*/ 3709064 h 6561405"/>
                    <a:gd name="connsiteX142" fmla="*/ 1633165 w 6352623"/>
                    <a:gd name="connsiteY142" fmla="*/ 4721494 h 6561405"/>
                    <a:gd name="connsiteX143" fmla="*/ 1635001 w 6352623"/>
                    <a:gd name="connsiteY143" fmla="*/ 4724090 h 6561405"/>
                    <a:gd name="connsiteX144" fmla="*/ 1150655 w 6352623"/>
                    <a:gd name="connsiteY144" fmla="*/ 4790652 h 6561405"/>
                    <a:gd name="connsiteX145" fmla="*/ 509955 w 6352623"/>
                    <a:gd name="connsiteY145" fmla="*/ 4889989 h 6561405"/>
                    <a:gd name="connsiteX146" fmla="*/ 3165956 w 6352623"/>
                    <a:gd name="connsiteY146" fmla="*/ 6345561 h 6561405"/>
                    <a:gd name="connsiteX147" fmla="*/ 2661675 w 6352623"/>
                    <a:gd name="connsiteY147" fmla="*/ 5655612 h 6561405"/>
                    <a:gd name="connsiteX148" fmla="*/ 2224080 w 6352623"/>
                    <a:gd name="connsiteY148" fmla="*/ 5071807 h 6561405"/>
                    <a:gd name="connsiteX149" fmla="*/ 2697681 w 6352623"/>
                    <a:gd name="connsiteY149" fmla="*/ 5021257 h 6561405"/>
                    <a:gd name="connsiteX150" fmla="*/ 3150545 w 6352623"/>
                    <a:gd name="connsiteY150" fmla="*/ 4979436 h 6561405"/>
                    <a:gd name="connsiteX151" fmla="*/ 3267988 w 6352623"/>
                    <a:gd name="connsiteY151" fmla="*/ 6340508 h 6561405"/>
                    <a:gd name="connsiteX152" fmla="*/ 3165956 w 6352623"/>
                    <a:gd name="connsiteY152" fmla="*/ 6345561 h 6561405"/>
                    <a:gd name="connsiteX153" fmla="*/ 3104320 w 6352623"/>
                    <a:gd name="connsiteY153" fmla="*/ 6348616 h 6561405"/>
                    <a:gd name="connsiteX154" fmla="*/ 3099167 w 6352623"/>
                    <a:gd name="connsiteY154" fmla="*/ 6341244 h 6561405"/>
                    <a:gd name="connsiteX155" fmla="*/ 3165956 w 6352623"/>
                    <a:gd name="connsiteY155" fmla="*/ 6345561 h 6561405"/>
                    <a:gd name="connsiteX156" fmla="*/ 3104320 w 6352623"/>
                    <a:gd name="connsiteY156" fmla="*/ 6348616 h 6561405"/>
                    <a:gd name="connsiteX157" fmla="*/ 2884966 w 6352623"/>
                    <a:gd name="connsiteY157" fmla="*/ 6327398 h 6561405"/>
                    <a:gd name="connsiteX158" fmla="*/ 2740226 w 6352623"/>
                    <a:gd name="connsiteY158" fmla="*/ 6120300 h 6561405"/>
                    <a:gd name="connsiteX159" fmla="*/ 2877634 w 6352623"/>
                    <a:gd name="connsiteY159" fmla="*/ 6024267 h 6561405"/>
                    <a:gd name="connsiteX160" fmla="*/ 3099167 w 6352623"/>
                    <a:gd name="connsiteY160" fmla="*/ 6341244 h 6561405"/>
                    <a:gd name="connsiteX161" fmla="*/ 2884966 w 6352623"/>
                    <a:gd name="connsiteY161" fmla="*/ 6327398 h 6561405"/>
                    <a:gd name="connsiteX162" fmla="*/ 2827891 w 6352623"/>
                    <a:gd name="connsiteY162" fmla="*/ 6323709 h 6561405"/>
                    <a:gd name="connsiteX163" fmla="*/ 2884966 w 6352623"/>
                    <a:gd name="connsiteY163" fmla="*/ 6327398 h 6561405"/>
                    <a:gd name="connsiteX164" fmla="*/ 2888667 w 6352623"/>
                    <a:gd name="connsiteY164" fmla="*/ 6332694 h 6561405"/>
                    <a:gd name="connsiteX165" fmla="*/ 2827891 w 6352623"/>
                    <a:gd name="connsiteY165" fmla="*/ 6323709 h 6561405"/>
                    <a:gd name="connsiteX166" fmla="*/ 3253037 w 6352623"/>
                    <a:gd name="connsiteY166" fmla="*/ 6561405 h 6561405"/>
                    <a:gd name="connsiteX167" fmla="*/ 2888667 w 6352623"/>
                    <a:gd name="connsiteY167" fmla="*/ 6332694 h 6561405"/>
                    <a:gd name="connsiteX168" fmla="*/ 3023470 w 6352623"/>
                    <a:gd name="connsiteY168" fmla="*/ 6352624 h 6561405"/>
                    <a:gd name="connsiteX169" fmla="*/ 3104320 w 6352623"/>
                    <a:gd name="connsiteY169" fmla="*/ 6348616 h 6561405"/>
                    <a:gd name="connsiteX170" fmla="*/ 3253037 w 6352623"/>
                    <a:gd name="connsiteY170" fmla="*/ 6561405 h 6561405"/>
                    <a:gd name="connsiteX171" fmla="*/ 1799833 w 6352623"/>
                    <a:gd name="connsiteY171" fmla="*/ 6042038 h 6561405"/>
                    <a:gd name="connsiteX172" fmla="*/ 792530 w 6352623"/>
                    <a:gd name="connsiteY172" fmla="*/ 5281044 h 6561405"/>
                    <a:gd name="connsiteX173" fmla="*/ 758259 w 6352623"/>
                    <a:gd name="connsiteY173" fmla="*/ 5233611 h 6561405"/>
                    <a:gd name="connsiteX174" fmla="*/ 1178638 w 6352623"/>
                    <a:gd name="connsiteY174" fmla="*/ 5187468 h 6561405"/>
                    <a:gd name="connsiteX175" fmla="*/ 1905324 w 6352623"/>
                    <a:gd name="connsiteY175" fmla="*/ 5106339 h 6561405"/>
                    <a:gd name="connsiteX176" fmla="*/ 2206251 w 6352623"/>
                    <a:gd name="connsiteY176" fmla="*/ 5531868 h 6561405"/>
                    <a:gd name="connsiteX177" fmla="*/ 2827891 w 6352623"/>
                    <a:gd name="connsiteY177" fmla="*/ 6323709 h 6561405"/>
                    <a:gd name="connsiteX178" fmla="*/ 2405336 w 6352623"/>
                    <a:gd name="connsiteY178" fmla="*/ 6261225 h 6561405"/>
                    <a:gd name="connsiteX179" fmla="*/ 1799833 w 6352623"/>
                    <a:gd name="connsiteY179" fmla="*/ 6042038 h 6561405"/>
                    <a:gd name="connsiteX0" fmla="*/ 3083863 w 6352623"/>
                    <a:gd name="connsiteY0" fmla="*/ 133135 h 6352624"/>
                    <a:gd name="connsiteX1" fmla="*/ 2997995 w 6352623"/>
                    <a:gd name="connsiteY1" fmla="*/ 16410 h 6352624"/>
                    <a:gd name="connsiteX2" fmla="*/ 3073468 w 6352623"/>
                    <a:gd name="connsiteY2" fmla="*/ 12671 h 6352624"/>
                    <a:gd name="connsiteX3" fmla="*/ 3083863 w 6352623"/>
                    <a:gd name="connsiteY3" fmla="*/ 133135 h 6352624"/>
                    <a:gd name="connsiteX4" fmla="*/ 4287481 w 6352623"/>
                    <a:gd name="connsiteY4" fmla="*/ 1282707 h 6352624"/>
                    <a:gd name="connsiteX5" fmla="*/ 3934751 w 6352623"/>
                    <a:gd name="connsiteY5" fmla="*/ 794857 h 6352624"/>
                    <a:gd name="connsiteX6" fmla="*/ 3306522 w 6352623"/>
                    <a:gd name="connsiteY6" fmla="*/ 1126 h 6352624"/>
                    <a:gd name="connsiteX7" fmla="*/ 3329154 w 6352623"/>
                    <a:gd name="connsiteY7" fmla="*/ 0 h 6352624"/>
                    <a:gd name="connsiteX8" fmla="*/ 4552794 w 6352623"/>
                    <a:gd name="connsiteY8" fmla="*/ 310597 h 6352624"/>
                    <a:gd name="connsiteX9" fmla="*/ 5560095 w 6352623"/>
                    <a:gd name="connsiteY9" fmla="*/ 1071582 h 6352624"/>
                    <a:gd name="connsiteX10" fmla="*/ 5592215 w 6352623"/>
                    <a:gd name="connsiteY10" fmla="*/ 1116037 h 6352624"/>
                    <a:gd name="connsiteX11" fmla="*/ 5275773 w 6352623"/>
                    <a:gd name="connsiteY11" fmla="*/ 1158708 h 6352624"/>
                    <a:gd name="connsiteX12" fmla="*/ 4352475 w 6352623"/>
                    <a:gd name="connsiteY12" fmla="*/ 1275439 h 6352624"/>
                    <a:gd name="connsiteX13" fmla="*/ 4287481 w 6352623"/>
                    <a:gd name="connsiteY13" fmla="*/ 1282707 h 6352624"/>
                    <a:gd name="connsiteX14" fmla="*/ 3192871 w 6352623"/>
                    <a:gd name="connsiteY14" fmla="*/ 1396479 h 6352624"/>
                    <a:gd name="connsiteX15" fmla="*/ 3083863 w 6352623"/>
                    <a:gd name="connsiteY15" fmla="*/ 133135 h 6352624"/>
                    <a:gd name="connsiteX16" fmla="*/ 3521833 w 6352623"/>
                    <a:gd name="connsiteY16" fmla="*/ 728536 h 6352624"/>
                    <a:gd name="connsiteX17" fmla="*/ 3951788 w 6352623"/>
                    <a:gd name="connsiteY17" fmla="*/ 1320226 h 6352624"/>
                    <a:gd name="connsiteX18" fmla="*/ 3610216 w 6352623"/>
                    <a:gd name="connsiteY18" fmla="*/ 1358400 h 6352624"/>
                    <a:gd name="connsiteX19" fmla="*/ 3192871 w 6352623"/>
                    <a:gd name="connsiteY19" fmla="*/ 1396479 h 6352624"/>
                    <a:gd name="connsiteX20" fmla="*/ 5080835 w 6352623"/>
                    <a:gd name="connsiteY20" fmla="*/ 2887704 h 6352624"/>
                    <a:gd name="connsiteX21" fmla="*/ 5075577 w 6352623"/>
                    <a:gd name="connsiteY21" fmla="*/ 2828892 h 6352624"/>
                    <a:gd name="connsiteX22" fmla="*/ 4870827 w 6352623"/>
                    <a:gd name="connsiteY22" fmla="*/ 2225787 h 6352624"/>
                    <a:gd name="connsiteX23" fmla="*/ 4527301 w 6352623"/>
                    <a:gd name="connsiteY23" fmla="*/ 1626915 h 6352624"/>
                    <a:gd name="connsiteX24" fmla="*/ 5336497 w 6352623"/>
                    <a:gd name="connsiteY24" fmla="*/ 1510023 h 6352624"/>
                    <a:gd name="connsiteX25" fmla="*/ 5827104 w 6352623"/>
                    <a:gd name="connsiteY25" fmla="*/ 1441104 h 6352624"/>
                    <a:gd name="connsiteX26" fmla="*/ 5919962 w 6352623"/>
                    <a:gd name="connsiteY26" fmla="*/ 1569624 h 6352624"/>
                    <a:gd name="connsiteX27" fmla="*/ 6322223 w 6352623"/>
                    <a:gd name="connsiteY27" fmla="*/ 2715457 h 6352624"/>
                    <a:gd name="connsiteX28" fmla="*/ 6326244 w 6352623"/>
                    <a:gd name="connsiteY28" fmla="*/ 2796695 h 6352624"/>
                    <a:gd name="connsiteX29" fmla="*/ 5080835 w 6352623"/>
                    <a:gd name="connsiteY29" fmla="*/ 2887704 h 6352624"/>
                    <a:gd name="connsiteX30" fmla="*/ 1790042 w 6352623"/>
                    <a:gd name="connsiteY30" fmla="*/ 1491620 h 6352624"/>
                    <a:gd name="connsiteX31" fmla="*/ 2057262 w 6352623"/>
                    <a:gd name="connsiteY31" fmla="*/ 888122 h 6352624"/>
                    <a:gd name="connsiteX32" fmla="*/ 2502224 w 6352623"/>
                    <a:gd name="connsiteY32" fmla="*/ 83048 h 6352624"/>
                    <a:gd name="connsiteX33" fmla="*/ 2715458 w 6352623"/>
                    <a:gd name="connsiteY33" fmla="*/ 30412 h 6352624"/>
                    <a:gd name="connsiteX34" fmla="*/ 2723477 w 6352623"/>
                    <a:gd name="connsiteY34" fmla="*/ 30012 h 6352624"/>
                    <a:gd name="connsiteX35" fmla="*/ 2843908 w 6352623"/>
                    <a:gd name="connsiteY35" fmla="*/ 1425699 h 6352624"/>
                    <a:gd name="connsiteX36" fmla="*/ 2341650 w 6352623"/>
                    <a:gd name="connsiteY36" fmla="*/ 1460888 h 6352624"/>
                    <a:gd name="connsiteX37" fmla="*/ 1790042 w 6352623"/>
                    <a:gd name="connsiteY37" fmla="*/ 1491620 h 6352624"/>
                    <a:gd name="connsiteX38" fmla="*/ 456566 w 6352623"/>
                    <a:gd name="connsiteY38" fmla="*/ 1560803 h 6352624"/>
                    <a:gd name="connsiteX39" fmla="*/ 646218 w 6352623"/>
                    <a:gd name="connsiteY39" fmla="*/ 1250255 h 6352624"/>
                    <a:gd name="connsiteX40" fmla="*/ 2123254 w 6352623"/>
                    <a:gd name="connsiteY40" fmla="*/ 176626 h 6352624"/>
                    <a:gd name="connsiteX41" fmla="*/ 2129632 w 6352623"/>
                    <a:gd name="connsiteY41" fmla="*/ 175051 h 6352624"/>
                    <a:gd name="connsiteX42" fmla="*/ 1791341 w 6352623"/>
                    <a:gd name="connsiteY42" fmla="*/ 860818 h 6352624"/>
                    <a:gd name="connsiteX43" fmla="*/ 1497989 w 6352623"/>
                    <a:gd name="connsiteY43" fmla="*/ 1507155 h 6352624"/>
                    <a:gd name="connsiteX44" fmla="*/ 815685 w 6352623"/>
                    <a:gd name="connsiteY44" fmla="*/ 1541873 h 6352624"/>
                    <a:gd name="connsiteX45" fmla="*/ 456566 w 6352623"/>
                    <a:gd name="connsiteY45" fmla="*/ 1560803 h 6352624"/>
                    <a:gd name="connsiteX46" fmla="*/ 3332566 w 6352623"/>
                    <a:gd name="connsiteY46" fmla="*/ 3015466 h 6352624"/>
                    <a:gd name="connsiteX47" fmla="*/ 3227686 w 6352623"/>
                    <a:gd name="connsiteY47" fmla="*/ 1799988 h 6352624"/>
                    <a:gd name="connsiteX48" fmla="*/ 3687369 w 6352623"/>
                    <a:gd name="connsiteY48" fmla="*/ 1744594 h 6352624"/>
                    <a:gd name="connsiteX49" fmla="*/ 4207427 w 6352623"/>
                    <a:gd name="connsiteY49" fmla="*/ 1672041 h 6352624"/>
                    <a:gd name="connsiteX50" fmla="*/ 4314817 w 6352623"/>
                    <a:gd name="connsiteY50" fmla="*/ 1819820 h 6352624"/>
                    <a:gd name="connsiteX51" fmla="*/ 4752430 w 6352623"/>
                    <a:gd name="connsiteY51" fmla="*/ 2869128 h 6352624"/>
                    <a:gd name="connsiteX52" fmla="*/ 4755993 w 6352623"/>
                    <a:gd name="connsiteY52" fmla="*/ 2911437 h 6352624"/>
                    <a:gd name="connsiteX53" fmla="*/ 3332566 w 6352623"/>
                    <a:gd name="connsiteY53" fmla="*/ 3015466 h 6352624"/>
                    <a:gd name="connsiteX54" fmla="*/ 5989951 w 6352623"/>
                    <a:gd name="connsiteY54" fmla="*/ 4620000 h 6352624"/>
                    <a:gd name="connsiteX55" fmla="*/ 6068313 w 6352623"/>
                    <a:gd name="connsiteY55" fmla="*/ 4480189 h 6352624"/>
                    <a:gd name="connsiteX56" fmla="*/ 6042026 w 6352623"/>
                    <a:gd name="connsiteY56" fmla="*/ 4552793 h 6352624"/>
                    <a:gd name="connsiteX57" fmla="*/ 6000985 w 6352623"/>
                    <a:gd name="connsiteY57" fmla="*/ 4620000 h 6352624"/>
                    <a:gd name="connsiteX58" fmla="*/ 5989951 w 6352623"/>
                    <a:gd name="connsiteY58" fmla="*/ 4620000 h 6352624"/>
                    <a:gd name="connsiteX59" fmla="*/ 5898613 w 6352623"/>
                    <a:gd name="connsiteY59" fmla="*/ 4787640 h 6352624"/>
                    <a:gd name="connsiteX60" fmla="*/ 6000985 w 6352623"/>
                    <a:gd name="connsiteY60" fmla="*/ 4620000 h 6352624"/>
                    <a:gd name="connsiteX61" fmla="*/ 6317212 w 6352623"/>
                    <a:gd name="connsiteY61" fmla="*/ 4620000 h 6352624"/>
                    <a:gd name="connsiteX62" fmla="*/ 6317212 w 6352623"/>
                    <a:gd name="connsiteY62" fmla="*/ 4787640 h 6352624"/>
                    <a:gd name="connsiteX63" fmla="*/ 5898613 w 6352623"/>
                    <a:gd name="connsiteY63" fmla="*/ 4787640 h 6352624"/>
                    <a:gd name="connsiteX64" fmla="*/ 5866698 w 6352623"/>
                    <a:gd name="connsiteY64" fmla="*/ 4839902 h 6352624"/>
                    <a:gd name="connsiteX65" fmla="*/ 5895990 w 6352623"/>
                    <a:gd name="connsiteY65" fmla="*/ 4787640 h 6352624"/>
                    <a:gd name="connsiteX66" fmla="*/ 5898613 w 6352623"/>
                    <a:gd name="connsiteY66" fmla="*/ 4787640 h 6352624"/>
                    <a:gd name="connsiteX67" fmla="*/ 5866698 w 6352623"/>
                    <a:gd name="connsiteY67" fmla="*/ 4839902 h 6352624"/>
                    <a:gd name="connsiteX68" fmla="*/ 5661892 w 6352623"/>
                    <a:gd name="connsiteY68" fmla="*/ 4787640 h 6352624"/>
                    <a:gd name="connsiteX69" fmla="*/ 5661892 w 6352623"/>
                    <a:gd name="connsiteY69" fmla="*/ 4620000 h 6352624"/>
                    <a:gd name="connsiteX70" fmla="*/ 5989951 w 6352623"/>
                    <a:gd name="connsiteY70" fmla="*/ 4620000 h 6352624"/>
                    <a:gd name="connsiteX71" fmla="*/ 5895990 w 6352623"/>
                    <a:gd name="connsiteY71" fmla="*/ 4787640 h 6352624"/>
                    <a:gd name="connsiteX72" fmla="*/ 5661892 w 6352623"/>
                    <a:gd name="connsiteY72" fmla="*/ 4787640 h 6352624"/>
                    <a:gd name="connsiteX73" fmla="*/ 4842211 w 6352623"/>
                    <a:gd name="connsiteY73" fmla="*/ 4504577 h 6352624"/>
                    <a:gd name="connsiteX74" fmla="*/ 4894441 w 6352623"/>
                    <a:gd name="connsiteY74" fmla="*/ 4378816 h 6352624"/>
                    <a:gd name="connsiteX75" fmla="*/ 5118410 w 6352623"/>
                    <a:gd name="connsiteY75" fmla="*/ 3308120 h 6352624"/>
                    <a:gd name="connsiteX76" fmla="*/ 5112011 w 6352623"/>
                    <a:gd name="connsiteY76" fmla="*/ 3236549 h 6352624"/>
                    <a:gd name="connsiteX77" fmla="*/ 6343574 w 6352623"/>
                    <a:gd name="connsiteY77" fmla="*/ 3146548 h 6352624"/>
                    <a:gd name="connsiteX78" fmla="*/ 6352623 w 6352623"/>
                    <a:gd name="connsiteY78" fmla="*/ 3329154 h 6352624"/>
                    <a:gd name="connsiteX79" fmla="*/ 6261216 w 6352623"/>
                    <a:gd name="connsiteY79" fmla="*/ 3947289 h 6352624"/>
                    <a:gd name="connsiteX80" fmla="*/ 6068313 w 6352623"/>
                    <a:gd name="connsiteY80" fmla="*/ 4480189 h 6352624"/>
                    <a:gd name="connsiteX81" fmla="*/ 5645377 w 6352623"/>
                    <a:gd name="connsiteY81" fmla="*/ 4489676 h 6352624"/>
                    <a:gd name="connsiteX82" fmla="*/ 4842211 w 6352623"/>
                    <a:gd name="connsiteY82" fmla="*/ 4504577 h 6352624"/>
                    <a:gd name="connsiteX83" fmla="*/ 1405726 w 6352623"/>
                    <a:gd name="connsiteY83" fmla="*/ 3156271 h 6352624"/>
                    <a:gd name="connsiteX84" fmla="*/ 1399341 w 6352623"/>
                    <a:gd name="connsiteY84" fmla="*/ 3089416 h 6352624"/>
                    <a:gd name="connsiteX85" fmla="*/ 1464945 w 6352623"/>
                    <a:gd name="connsiteY85" fmla="*/ 2467755 h 6352624"/>
                    <a:gd name="connsiteX86" fmla="*/ 1626959 w 6352623"/>
                    <a:gd name="connsiteY86" fmla="*/ 1918290 h 6352624"/>
                    <a:gd name="connsiteX87" fmla="*/ 1698846 w 6352623"/>
                    <a:gd name="connsiteY87" fmla="*/ 1916459 h 6352624"/>
                    <a:gd name="connsiteX88" fmla="*/ 2401423 w 6352623"/>
                    <a:gd name="connsiteY88" fmla="*/ 1879094 h 6352624"/>
                    <a:gd name="connsiteX89" fmla="*/ 2879383 w 6352623"/>
                    <a:gd name="connsiteY89" fmla="*/ 1836855 h 6352624"/>
                    <a:gd name="connsiteX90" fmla="*/ 2983285 w 6352623"/>
                    <a:gd name="connsiteY90" fmla="*/ 3040986 h 6352624"/>
                    <a:gd name="connsiteX91" fmla="*/ 1405726 w 6352623"/>
                    <a:gd name="connsiteY91" fmla="*/ 3156271 h 6352624"/>
                    <a:gd name="connsiteX92" fmla="*/ 3464621 w 6352623"/>
                    <a:gd name="connsiteY92" fmla="*/ 4545892 h 6352624"/>
                    <a:gd name="connsiteX93" fmla="*/ 3362673 w 6352623"/>
                    <a:gd name="connsiteY93" fmla="*/ 3364384 h 6352624"/>
                    <a:gd name="connsiteX94" fmla="*/ 4785461 w 6352623"/>
                    <a:gd name="connsiteY94" fmla="*/ 3260410 h 6352624"/>
                    <a:gd name="connsiteX95" fmla="*/ 4791965 w 6352623"/>
                    <a:gd name="connsiteY95" fmla="*/ 3337498 h 6352624"/>
                    <a:gd name="connsiteX96" fmla="*/ 4582162 w 6352623"/>
                    <a:gd name="connsiteY96" fmla="*/ 4452550 h 6352624"/>
                    <a:gd name="connsiteX97" fmla="*/ 3980007 w 6352623"/>
                    <a:gd name="connsiteY97" fmla="*/ 4524180 h 6352624"/>
                    <a:gd name="connsiteX98" fmla="*/ 3464621 w 6352623"/>
                    <a:gd name="connsiteY98" fmla="*/ 4545892 h 6352624"/>
                    <a:gd name="connsiteX99" fmla="*/ 11631 w 6352623"/>
                    <a:gd name="connsiteY99" fmla="*/ 3258148 h 6352624"/>
                    <a:gd name="connsiteX100" fmla="*/ 0 w 6352623"/>
                    <a:gd name="connsiteY100" fmla="*/ 3023469 h 6352624"/>
                    <a:gd name="connsiteX101" fmla="*/ 91400 w 6352623"/>
                    <a:gd name="connsiteY101" fmla="*/ 2405346 h 6352624"/>
                    <a:gd name="connsiteX102" fmla="*/ 258812 w 6352623"/>
                    <a:gd name="connsiteY102" fmla="*/ 1942855 h 6352624"/>
                    <a:gd name="connsiteX103" fmla="*/ 852081 w 6352623"/>
                    <a:gd name="connsiteY103" fmla="*/ 1937991 h 6352624"/>
                    <a:gd name="connsiteX104" fmla="*/ 1335718 w 6352623"/>
                    <a:gd name="connsiteY104" fmla="*/ 1925698 h 6352624"/>
                    <a:gd name="connsiteX105" fmla="*/ 1234430 w 6352623"/>
                    <a:gd name="connsiteY105" fmla="*/ 2196801 h 6352624"/>
                    <a:gd name="connsiteX106" fmla="*/ 1103579 w 6352623"/>
                    <a:gd name="connsiteY106" fmla="*/ 2737987 h 6352624"/>
                    <a:gd name="connsiteX107" fmla="*/ 1078099 w 6352623"/>
                    <a:gd name="connsiteY107" fmla="*/ 3180217 h 6352624"/>
                    <a:gd name="connsiteX108" fmla="*/ 11631 w 6352623"/>
                    <a:gd name="connsiteY108" fmla="*/ 3258148 h 6352624"/>
                    <a:gd name="connsiteX109" fmla="*/ 1960743 w 6352623"/>
                    <a:gd name="connsiteY109" fmla="*/ 4679317 h 6352624"/>
                    <a:gd name="connsiteX110" fmla="*/ 1740896 w 6352623"/>
                    <a:gd name="connsiteY110" fmla="*/ 4337429 h 6352624"/>
                    <a:gd name="connsiteX111" fmla="*/ 1441619 w 6352623"/>
                    <a:gd name="connsiteY111" fmla="*/ 3532526 h 6352624"/>
                    <a:gd name="connsiteX112" fmla="*/ 1438988 w 6352623"/>
                    <a:gd name="connsiteY112" fmla="*/ 3504964 h 6352624"/>
                    <a:gd name="connsiteX113" fmla="*/ 3013389 w 6352623"/>
                    <a:gd name="connsiteY113" fmla="*/ 3389903 h 6352624"/>
                    <a:gd name="connsiteX114" fmla="*/ 3099126 w 6352623"/>
                    <a:gd name="connsiteY114" fmla="*/ 4562904 h 6352624"/>
                    <a:gd name="connsiteX115" fmla="*/ 2689209 w 6352623"/>
                    <a:gd name="connsiteY115" fmla="*/ 4598877 h 6352624"/>
                    <a:gd name="connsiteX116" fmla="*/ 1989796 w 6352623"/>
                    <a:gd name="connsiteY116" fmla="*/ 4675326 h 6352624"/>
                    <a:gd name="connsiteX117" fmla="*/ 1960743 w 6352623"/>
                    <a:gd name="connsiteY117" fmla="*/ 4679317 h 6352624"/>
                    <a:gd name="connsiteX118" fmla="*/ 4067092 w 6352623"/>
                    <a:gd name="connsiteY118" fmla="*/ 6216068 h 6352624"/>
                    <a:gd name="connsiteX119" fmla="*/ 4277892 w 6352623"/>
                    <a:gd name="connsiteY119" fmla="*/ 5788869 h 6352624"/>
                    <a:gd name="connsiteX120" fmla="*/ 4525520 w 6352623"/>
                    <a:gd name="connsiteY120" fmla="*/ 5267093 h 6352624"/>
                    <a:gd name="connsiteX121" fmla="*/ 4685770 w 6352623"/>
                    <a:gd name="connsiteY121" fmla="*/ 4881257 h 6352624"/>
                    <a:gd name="connsiteX122" fmla="*/ 4712084 w 6352623"/>
                    <a:gd name="connsiteY122" fmla="*/ 4879914 h 6352624"/>
                    <a:gd name="connsiteX123" fmla="*/ 5642123 w 6352623"/>
                    <a:gd name="connsiteY123" fmla="*/ 4846187 h 6352624"/>
                    <a:gd name="connsiteX124" fmla="*/ 5866698 w 6352623"/>
                    <a:gd name="connsiteY124" fmla="*/ 4839902 h 6352624"/>
                    <a:gd name="connsiteX125" fmla="*/ 5706398 w 6352623"/>
                    <a:gd name="connsiteY125" fmla="*/ 5102370 h 6352624"/>
                    <a:gd name="connsiteX126" fmla="*/ 4229361 w 6352623"/>
                    <a:gd name="connsiteY126" fmla="*/ 6176010 h 6352624"/>
                    <a:gd name="connsiteX127" fmla="*/ 4067092 w 6352623"/>
                    <a:gd name="connsiteY127" fmla="*/ 6216068 h 6352624"/>
                    <a:gd name="connsiteX128" fmla="*/ 3617977 w 6352623"/>
                    <a:gd name="connsiteY128" fmla="*/ 6323175 h 6352624"/>
                    <a:gd name="connsiteX129" fmla="*/ 3499574 w 6352623"/>
                    <a:gd name="connsiteY129" fmla="*/ 4950969 h 6352624"/>
                    <a:gd name="connsiteX130" fmla="*/ 3966167 w 6352623"/>
                    <a:gd name="connsiteY130" fmla="*/ 4917769 h 6352624"/>
                    <a:gd name="connsiteX131" fmla="*/ 4402891 w 6352623"/>
                    <a:gd name="connsiteY131" fmla="*/ 4895610 h 6352624"/>
                    <a:gd name="connsiteX132" fmla="*/ 4263840 w 6352623"/>
                    <a:gd name="connsiteY132" fmla="*/ 5239274 h 6352624"/>
                    <a:gd name="connsiteX133" fmla="*/ 3691123 w 6352623"/>
                    <a:gd name="connsiteY133" fmla="*/ 6308899 h 6352624"/>
                    <a:gd name="connsiteX134" fmla="*/ 3637169 w 6352623"/>
                    <a:gd name="connsiteY134" fmla="*/ 6322223 h 6352624"/>
                    <a:gd name="connsiteX135" fmla="*/ 3617977 w 6352623"/>
                    <a:gd name="connsiteY135" fmla="*/ 6323175 h 6352624"/>
                    <a:gd name="connsiteX136" fmla="*/ 509955 w 6352623"/>
                    <a:gd name="connsiteY136" fmla="*/ 4889989 h 6352624"/>
                    <a:gd name="connsiteX137" fmla="*/ 432662 w 6352623"/>
                    <a:gd name="connsiteY137" fmla="*/ 4783013 h 6352624"/>
                    <a:gd name="connsiteX138" fmla="*/ 30403 w 6352623"/>
                    <a:gd name="connsiteY138" fmla="*/ 3637168 h 6352624"/>
                    <a:gd name="connsiteX139" fmla="*/ 28957 w 6352623"/>
                    <a:gd name="connsiteY139" fmla="*/ 3608002 h 6352624"/>
                    <a:gd name="connsiteX140" fmla="*/ 1122699 w 6352623"/>
                    <a:gd name="connsiteY140" fmla="*/ 3528079 h 6352624"/>
                    <a:gd name="connsiteX141" fmla="*/ 1151870 w 6352623"/>
                    <a:gd name="connsiteY141" fmla="*/ 3709064 h 6352624"/>
                    <a:gd name="connsiteX142" fmla="*/ 1633165 w 6352623"/>
                    <a:gd name="connsiteY142" fmla="*/ 4721494 h 6352624"/>
                    <a:gd name="connsiteX143" fmla="*/ 1635001 w 6352623"/>
                    <a:gd name="connsiteY143" fmla="*/ 4724090 h 6352624"/>
                    <a:gd name="connsiteX144" fmla="*/ 1150655 w 6352623"/>
                    <a:gd name="connsiteY144" fmla="*/ 4790652 h 6352624"/>
                    <a:gd name="connsiteX145" fmla="*/ 509955 w 6352623"/>
                    <a:gd name="connsiteY145" fmla="*/ 4889989 h 6352624"/>
                    <a:gd name="connsiteX146" fmla="*/ 3165956 w 6352623"/>
                    <a:gd name="connsiteY146" fmla="*/ 6345561 h 6352624"/>
                    <a:gd name="connsiteX147" fmla="*/ 2661675 w 6352623"/>
                    <a:gd name="connsiteY147" fmla="*/ 5655612 h 6352624"/>
                    <a:gd name="connsiteX148" fmla="*/ 2224080 w 6352623"/>
                    <a:gd name="connsiteY148" fmla="*/ 5071807 h 6352624"/>
                    <a:gd name="connsiteX149" fmla="*/ 2697681 w 6352623"/>
                    <a:gd name="connsiteY149" fmla="*/ 5021257 h 6352624"/>
                    <a:gd name="connsiteX150" fmla="*/ 3150545 w 6352623"/>
                    <a:gd name="connsiteY150" fmla="*/ 4979436 h 6352624"/>
                    <a:gd name="connsiteX151" fmla="*/ 3267988 w 6352623"/>
                    <a:gd name="connsiteY151" fmla="*/ 6340508 h 6352624"/>
                    <a:gd name="connsiteX152" fmla="*/ 3165956 w 6352623"/>
                    <a:gd name="connsiteY152" fmla="*/ 6345561 h 6352624"/>
                    <a:gd name="connsiteX153" fmla="*/ 3104320 w 6352623"/>
                    <a:gd name="connsiteY153" fmla="*/ 6348616 h 6352624"/>
                    <a:gd name="connsiteX154" fmla="*/ 3099167 w 6352623"/>
                    <a:gd name="connsiteY154" fmla="*/ 6341244 h 6352624"/>
                    <a:gd name="connsiteX155" fmla="*/ 3165956 w 6352623"/>
                    <a:gd name="connsiteY155" fmla="*/ 6345561 h 6352624"/>
                    <a:gd name="connsiteX156" fmla="*/ 3104320 w 6352623"/>
                    <a:gd name="connsiteY156" fmla="*/ 6348616 h 6352624"/>
                    <a:gd name="connsiteX157" fmla="*/ 2884966 w 6352623"/>
                    <a:gd name="connsiteY157" fmla="*/ 6327398 h 6352624"/>
                    <a:gd name="connsiteX158" fmla="*/ 2740226 w 6352623"/>
                    <a:gd name="connsiteY158" fmla="*/ 6120300 h 6352624"/>
                    <a:gd name="connsiteX159" fmla="*/ 2877634 w 6352623"/>
                    <a:gd name="connsiteY159" fmla="*/ 6024267 h 6352624"/>
                    <a:gd name="connsiteX160" fmla="*/ 3099167 w 6352623"/>
                    <a:gd name="connsiteY160" fmla="*/ 6341244 h 6352624"/>
                    <a:gd name="connsiteX161" fmla="*/ 2884966 w 6352623"/>
                    <a:gd name="connsiteY161" fmla="*/ 6327398 h 6352624"/>
                    <a:gd name="connsiteX162" fmla="*/ 2827891 w 6352623"/>
                    <a:gd name="connsiteY162" fmla="*/ 6323709 h 6352624"/>
                    <a:gd name="connsiteX163" fmla="*/ 2884966 w 6352623"/>
                    <a:gd name="connsiteY163" fmla="*/ 6327398 h 6352624"/>
                    <a:gd name="connsiteX164" fmla="*/ 2888667 w 6352623"/>
                    <a:gd name="connsiteY164" fmla="*/ 6332694 h 6352624"/>
                    <a:gd name="connsiteX165" fmla="*/ 2827891 w 6352623"/>
                    <a:gd name="connsiteY165" fmla="*/ 6323709 h 6352624"/>
                    <a:gd name="connsiteX166" fmla="*/ 3104320 w 6352623"/>
                    <a:gd name="connsiteY166" fmla="*/ 6348616 h 6352624"/>
                    <a:gd name="connsiteX167" fmla="*/ 2888667 w 6352623"/>
                    <a:gd name="connsiteY167" fmla="*/ 6332694 h 6352624"/>
                    <a:gd name="connsiteX168" fmla="*/ 3023470 w 6352623"/>
                    <a:gd name="connsiteY168" fmla="*/ 6352624 h 6352624"/>
                    <a:gd name="connsiteX169" fmla="*/ 3104320 w 6352623"/>
                    <a:gd name="connsiteY169" fmla="*/ 6348616 h 6352624"/>
                    <a:gd name="connsiteX170" fmla="*/ 1799833 w 6352623"/>
                    <a:gd name="connsiteY170" fmla="*/ 6042038 h 6352624"/>
                    <a:gd name="connsiteX171" fmla="*/ 792530 w 6352623"/>
                    <a:gd name="connsiteY171" fmla="*/ 5281044 h 6352624"/>
                    <a:gd name="connsiteX172" fmla="*/ 758259 w 6352623"/>
                    <a:gd name="connsiteY172" fmla="*/ 5233611 h 6352624"/>
                    <a:gd name="connsiteX173" fmla="*/ 1178638 w 6352623"/>
                    <a:gd name="connsiteY173" fmla="*/ 5187468 h 6352624"/>
                    <a:gd name="connsiteX174" fmla="*/ 1905324 w 6352623"/>
                    <a:gd name="connsiteY174" fmla="*/ 5106339 h 6352624"/>
                    <a:gd name="connsiteX175" fmla="*/ 2206251 w 6352623"/>
                    <a:gd name="connsiteY175" fmla="*/ 5531868 h 6352624"/>
                    <a:gd name="connsiteX176" fmla="*/ 2827891 w 6352623"/>
                    <a:gd name="connsiteY176" fmla="*/ 6323709 h 6352624"/>
                    <a:gd name="connsiteX177" fmla="*/ 2405336 w 6352623"/>
                    <a:gd name="connsiteY177" fmla="*/ 6261225 h 6352624"/>
                    <a:gd name="connsiteX178" fmla="*/ 1799833 w 6352623"/>
                    <a:gd name="connsiteY178" fmla="*/ 6042038 h 6352624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3104320 w 6352623"/>
                    <a:gd name="connsiteY166" fmla="*/ 6348616 h 6348616"/>
                    <a:gd name="connsiteX167" fmla="*/ 2888667 w 6352623"/>
                    <a:gd name="connsiteY167" fmla="*/ 6332694 h 6348616"/>
                    <a:gd name="connsiteX168" fmla="*/ 3104320 w 6352623"/>
                    <a:gd name="connsiteY168" fmla="*/ 6348616 h 6348616"/>
                    <a:gd name="connsiteX169" fmla="*/ 1799833 w 6352623"/>
                    <a:gd name="connsiteY169" fmla="*/ 6042038 h 6348616"/>
                    <a:gd name="connsiteX170" fmla="*/ 792530 w 6352623"/>
                    <a:gd name="connsiteY170" fmla="*/ 5281044 h 6348616"/>
                    <a:gd name="connsiteX171" fmla="*/ 758259 w 6352623"/>
                    <a:gd name="connsiteY171" fmla="*/ 5233611 h 6348616"/>
                    <a:gd name="connsiteX172" fmla="*/ 1178638 w 6352623"/>
                    <a:gd name="connsiteY172" fmla="*/ 5187468 h 6348616"/>
                    <a:gd name="connsiteX173" fmla="*/ 1905324 w 6352623"/>
                    <a:gd name="connsiteY173" fmla="*/ 5106339 h 6348616"/>
                    <a:gd name="connsiteX174" fmla="*/ 2206251 w 6352623"/>
                    <a:gd name="connsiteY174" fmla="*/ 5531868 h 6348616"/>
                    <a:gd name="connsiteX175" fmla="*/ 2827891 w 6352623"/>
                    <a:gd name="connsiteY175" fmla="*/ 6323709 h 6348616"/>
                    <a:gd name="connsiteX176" fmla="*/ 2405336 w 6352623"/>
                    <a:gd name="connsiteY176" fmla="*/ 6261225 h 6348616"/>
                    <a:gd name="connsiteX177" fmla="*/ 1799833 w 6352623"/>
                    <a:gd name="connsiteY177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740226 w 6352623"/>
                    <a:gd name="connsiteY158" fmla="*/ 6120300 h 6348616"/>
                    <a:gd name="connsiteX159" fmla="*/ 2877634 w 6352623"/>
                    <a:gd name="connsiteY159" fmla="*/ 6024267 h 6348616"/>
                    <a:gd name="connsiteX160" fmla="*/ 3099167 w 6352623"/>
                    <a:gd name="connsiteY160" fmla="*/ 6341244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2884966 w 6352623"/>
                    <a:gd name="connsiteY163" fmla="*/ 6327398 h 6348616"/>
                    <a:gd name="connsiteX164" fmla="*/ 2888667 w 6352623"/>
                    <a:gd name="connsiteY164" fmla="*/ 6332694 h 6348616"/>
                    <a:gd name="connsiteX165" fmla="*/ 2827891 w 6352623"/>
                    <a:gd name="connsiteY165" fmla="*/ 6323709 h 6348616"/>
                    <a:gd name="connsiteX166" fmla="*/ 1799833 w 6352623"/>
                    <a:gd name="connsiteY166" fmla="*/ 6042038 h 6348616"/>
                    <a:gd name="connsiteX167" fmla="*/ 792530 w 6352623"/>
                    <a:gd name="connsiteY167" fmla="*/ 5281044 h 6348616"/>
                    <a:gd name="connsiteX168" fmla="*/ 758259 w 6352623"/>
                    <a:gd name="connsiteY168" fmla="*/ 5233611 h 6348616"/>
                    <a:gd name="connsiteX169" fmla="*/ 1178638 w 6352623"/>
                    <a:gd name="connsiteY169" fmla="*/ 5187468 h 6348616"/>
                    <a:gd name="connsiteX170" fmla="*/ 1905324 w 6352623"/>
                    <a:gd name="connsiteY170" fmla="*/ 5106339 h 6348616"/>
                    <a:gd name="connsiteX171" fmla="*/ 2206251 w 6352623"/>
                    <a:gd name="connsiteY171" fmla="*/ 5531868 h 6348616"/>
                    <a:gd name="connsiteX172" fmla="*/ 2827891 w 6352623"/>
                    <a:gd name="connsiteY172" fmla="*/ 6323709 h 6348616"/>
                    <a:gd name="connsiteX173" fmla="*/ 2405336 w 6352623"/>
                    <a:gd name="connsiteY173" fmla="*/ 6261225 h 6348616"/>
                    <a:gd name="connsiteX174" fmla="*/ 1799833 w 6352623"/>
                    <a:gd name="connsiteY174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2877634 w 6352623"/>
                    <a:gd name="connsiteY158" fmla="*/ 6024267 h 6348616"/>
                    <a:gd name="connsiteX159" fmla="*/ 3099167 w 6352623"/>
                    <a:gd name="connsiteY159" fmla="*/ 6341244 h 6348616"/>
                    <a:gd name="connsiteX160" fmla="*/ 2884966 w 6352623"/>
                    <a:gd name="connsiteY160" fmla="*/ 6327398 h 6348616"/>
                    <a:gd name="connsiteX161" fmla="*/ 2827891 w 6352623"/>
                    <a:gd name="connsiteY161" fmla="*/ 6323709 h 6348616"/>
                    <a:gd name="connsiteX162" fmla="*/ 2884966 w 6352623"/>
                    <a:gd name="connsiteY162" fmla="*/ 6327398 h 6348616"/>
                    <a:gd name="connsiteX163" fmla="*/ 2888667 w 6352623"/>
                    <a:gd name="connsiteY163" fmla="*/ 6332694 h 6348616"/>
                    <a:gd name="connsiteX164" fmla="*/ 2827891 w 6352623"/>
                    <a:gd name="connsiteY164" fmla="*/ 6323709 h 6348616"/>
                    <a:gd name="connsiteX165" fmla="*/ 1799833 w 6352623"/>
                    <a:gd name="connsiteY165" fmla="*/ 6042038 h 6348616"/>
                    <a:gd name="connsiteX166" fmla="*/ 792530 w 6352623"/>
                    <a:gd name="connsiteY166" fmla="*/ 5281044 h 6348616"/>
                    <a:gd name="connsiteX167" fmla="*/ 758259 w 6352623"/>
                    <a:gd name="connsiteY167" fmla="*/ 5233611 h 6348616"/>
                    <a:gd name="connsiteX168" fmla="*/ 1178638 w 6352623"/>
                    <a:gd name="connsiteY168" fmla="*/ 5187468 h 6348616"/>
                    <a:gd name="connsiteX169" fmla="*/ 1905324 w 6352623"/>
                    <a:gd name="connsiteY169" fmla="*/ 5106339 h 6348616"/>
                    <a:gd name="connsiteX170" fmla="*/ 2206251 w 6352623"/>
                    <a:gd name="connsiteY170" fmla="*/ 5531868 h 6348616"/>
                    <a:gd name="connsiteX171" fmla="*/ 2827891 w 6352623"/>
                    <a:gd name="connsiteY171" fmla="*/ 6323709 h 6348616"/>
                    <a:gd name="connsiteX172" fmla="*/ 2405336 w 6352623"/>
                    <a:gd name="connsiteY172" fmla="*/ 6261225 h 6348616"/>
                    <a:gd name="connsiteX173" fmla="*/ 1799833 w 6352623"/>
                    <a:gd name="connsiteY173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88667 w 6352623"/>
                    <a:gd name="connsiteY162" fmla="*/ 6332694 h 6348616"/>
                    <a:gd name="connsiteX163" fmla="*/ 2827891 w 6352623"/>
                    <a:gd name="connsiteY163" fmla="*/ 6323709 h 6348616"/>
                    <a:gd name="connsiteX164" fmla="*/ 1799833 w 6352623"/>
                    <a:gd name="connsiteY164" fmla="*/ 6042038 h 6348616"/>
                    <a:gd name="connsiteX165" fmla="*/ 792530 w 6352623"/>
                    <a:gd name="connsiteY165" fmla="*/ 5281044 h 6348616"/>
                    <a:gd name="connsiteX166" fmla="*/ 758259 w 6352623"/>
                    <a:gd name="connsiteY166" fmla="*/ 5233611 h 6348616"/>
                    <a:gd name="connsiteX167" fmla="*/ 1178638 w 6352623"/>
                    <a:gd name="connsiteY167" fmla="*/ 5187468 h 6348616"/>
                    <a:gd name="connsiteX168" fmla="*/ 1905324 w 6352623"/>
                    <a:gd name="connsiteY168" fmla="*/ 5106339 h 6348616"/>
                    <a:gd name="connsiteX169" fmla="*/ 2206251 w 6352623"/>
                    <a:gd name="connsiteY169" fmla="*/ 5531868 h 6348616"/>
                    <a:gd name="connsiteX170" fmla="*/ 2827891 w 6352623"/>
                    <a:gd name="connsiteY170" fmla="*/ 6323709 h 6348616"/>
                    <a:gd name="connsiteX171" fmla="*/ 2405336 w 6352623"/>
                    <a:gd name="connsiteY171" fmla="*/ 6261225 h 6348616"/>
                    <a:gd name="connsiteX172" fmla="*/ 1799833 w 6352623"/>
                    <a:gd name="connsiteY172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84966 w 6352623"/>
                    <a:gd name="connsiteY157" fmla="*/ 6327398 h 6348616"/>
                    <a:gd name="connsiteX158" fmla="*/ 3099167 w 6352623"/>
                    <a:gd name="connsiteY158" fmla="*/ 6341244 h 6348616"/>
                    <a:gd name="connsiteX159" fmla="*/ 2884966 w 6352623"/>
                    <a:gd name="connsiteY159" fmla="*/ 6327398 h 6348616"/>
                    <a:gd name="connsiteX160" fmla="*/ 2827891 w 6352623"/>
                    <a:gd name="connsiteY160" fmla="*/ 6323709 h 6348616"/>
                    <a:gd name="connsiteX161" fmla="*/ 2884966 w 6352623"/>
                    <a:gd name="connsiteY161" fmla="*/ 6327398 h 6348616"/>
                    <a:gd name="connsiteX162" fmla="*/ 2827891 w 6352623"/>
                    <a:gd name="connsiteY162" fmla="*/ 6323709 h 6348616"/>
                    <a:gd name="connsiteX163" fmla="*/ 1799833 w 6352623"/>
                    <a:gd name="connsiteY163" fmla="*/ 6042038 h 6348616"/>
                    <a:gd name="connsiteX164" fmla="*/ 792530 w 6352623"/>
                    <a:gd name="connsiteY164" fmla="*/ 5281044 h 6348616"/>
                    <a:gd name="connsiteX165" fmla="*/ 758259 w 6352623"/>
                    <a:gd name="connsiteY165" fmla="*/ 5233611 h 6348616"/>
                    <a:gd name="connsiteX166" fmla="*/ 1178638 w 6352623"/>
                    <a:gd name="connsiteY166" fmla="*/ 5187468 h 6348616"/>
                    <a:gd name="connsiteX167" fmla="*/ 1905324 w 6352623"/>
                    <a:gd name="connsiteY167" fmla="*/ 5106339 h 6348616"/>
                    <a:gd name="connsiteX168" fmla="*/ 2206251 w 6352623"/>
                    <a:gd name="connsiteY168" fmla="*/ 5531868 h 6348616"/>
                    <a:gd name="connsiteX169" fmla="*/ 2827891 w 6352623"/>
                    <a:gd name="connsiteY169" fmla="*/ 6323709 h 6348616"/>
                    <a:gd name="connsiteX170" fmla="*/ 2405336 w 6352623"/>
                    <a:gd name="connsiteY170" fmla="*/ 6261225 h 6348616"/>
                    <a:gd name="connsiteX171" fmla="*/ 1799833 w 6352623"/>
                    <a:gd name="connsiteY171" fmla="*/ 6042038 h 6348616"/>
                    <a:gd name="connsiteX0" fmla="*/ 3083863 w 6352623"/>
                    <a:gd name="connsiteY0" fmla="*/ 133135 h 6348616"/>
                    <a:gd name="connsiteX1" fmla="*/ 2997995 w 6352623"/>
                    <a:gd name="connsiteY1" fmla="*/ 16410 h 6348616"/>
                    <a:gd name="connsiteX2" fmla="*/ 3073468 w 6352623"/>
                    <a:gd name="connsiteY2" fmla="*/ 12671 h 6348616"/>
                    <a:gd name="connsiteX3" fmla="*/ 3083863 w 6352623"/>
                    <a:gd name="connsiteY3" fmla="*/ 133135 h 6348616"/>
                    <a:gd name="connsiteX4" fmla="*/ 4287481 w 6352623"/>
                    <a:gd name="connsiteY4" fmla="*/ 1282707 h 6348616"/>
                    <a:gd name="connsiteX5" fmla="*/ 3934751 w 6352623"/>
                    <a:gd name="connsiteY5" fmla="*/ 794857 h 6348616"/>
                    <a:gd name="connsiteX6" fmla="*/ 3306522 w 6352623"/>
                    <a:gd name="connsiteY6" fmla="*/ 1126 h 6348616"/>
                    <a:gd name="connsiteX7" fmla="*/ 3329154 w 6352623"/>
                    <a:gd name="connsiteY7" fmla="*/ 0 h 6348616"/>
                    <a:gd name="connsiteX8" fmla="*/ 4552794 w 6352623"/>
                    <a:gd name="connsiteY8" fmla="*/ 310597 h 6348616"/>
                    <a:gd name="connsiteX9" fmla="*/ 5560095 w 6352623"/>
                    <a:gd name="connsiteY9" fmla="*/ 1071582 h 6348616"/>
                    <a:gd name="connsiteX10" fmla="*/ 5592215 w 6352623"/>
                    <a:gd name="connsiteY10" fmla="*/ 1116037 h 6348616"/>
                    <a:gd name="connsiteX11" fmla="*/ 5275773 w 6352623"/>
                    <a:gd name="connsiteY11" fmla="*/ 1158708 h 6348616"/>
                    <a:gd name="connsiteX12" fmla="*/ 4352475 w 6352623"/>
                    <a:gd name="connsiteY12" fmla="*/ 1275439 h 6348616"/>
                    <a:gd name="connsiteX13" fmla="*/ 4287481 w 6352623"/>
                    <a:gd name="connsiteY13" fmla="*/ 1282707 h 6348616"/>
                    <a:gd name="connsiteX14" fmla="*/ 3192871 w 6352623"/>
                    <a:gd name="connsiteY14" fmla="*/ 1396479 h 6348616"/>
                    <a:gd name="connsiteX15" fmla="*/ 3083863 w 6352623"/>
                    <a:gd name="connsiteY15" fmla="*/ 133135 h 6348616"/>
                    <a:gd name="connsiteX16" fmla="*/ 3521833 w 6352623"/>
                    <a:gd name="connsiteY16" fmla="*/ 728536 h 6348616"/>
                    <a:gd name="connsiteX17" fmla="*/ 3951788 w 6352623"/>
                    <a:gd name="connsiteY17" fmla="*/ 1320226 h 6348616"/>
                    <a:gd name="connsiteX18" fmla="*/ 3610216 w 6352623"/>
                    <a:gd name="connsiteY18" fmla="*/ 1358400 h 6348616"/>
                    <a:gd name="connsiteX19" fmla="*/ 3192871 w 6352623"/>
                    <a:gd name="connsiteY19" fmla="*/ 1396479 h 6348616"/>
                    <a:gd name="connsiteX20" fmla="*/ 5080835 w 6352623"/>
                    <a:gd name="connsiteY20" fmla="*/ 2887704 h 6348616"/>
                    <a:gd name="connsiteX21" fmla="*/ 5075577 w 6352623"/>
                    <a:gd name="connsiteY21" fmla="*/ 2828892 h 6348616"/>
                    <a:gd name="connsiteX22" fmla="*/ 4870827 w 6352623"/>
                    <a:gd name="connsiteY22" fmla="*/ 2225787 h 6348616"/>
                    <a:gd name="connsiteX23" fmla="*/ 4527301 w 6352623"/>
                    <a:gd name="connsiteY23" fmla="*/ 1626915 h 6348616"/>
                    <a:gd name="connsiteX24" fmla="*/ 5336497 w 6352623"/>
                    <a:gd name="connsiteY24" fmla="*/ 1510023 h 6348616"/>
                    <a:gd name="connsiteX25" fmla="*/ 5827104 w 6352623"/>
                    <a:gd name="connsiteY25" fmla="*/ 1441104 h 6348616"/>
                    <a:gd name="connsiteX26" fmla="*/ 5919962 w 6352623"/>
                    <a:gd name="connsiteY26" fmla="*/ 1569624 h 6348616"/>
                    <a:gd name="connsiteX27" fmla="*/ 6322223 w 6352623"/>
                    <a:gd name="connsiteY27" fmla="*/ 2715457 h 6348616"/>
                    <a:gd name="connsiteX28" fmla="*/ 6326244 w 6352623"/>
                    <a:gd name="connsiteY28" fmla="*/ 2796695 h 6348616"/>
                    <a:gd name="connsiteX29" fmla="*/ 5080835 w 6352623"/>
                    <a:gd name="connsiteY29" fmla="*/ 2887704 h 6348616"/>
                    <a:gd name="connsiteX30" fmla="*/ 1790042 w 6352623"/>
                    <a:gd name="connsiteY30" fmla="*/ 1491620 h 6348616"/>
                    <a:gd name="connsiteX31" fmla="*/ 2057262 w 6352623"/>
                    <a:gd name="connsiteY31" fmla="*/ 888122 h 6348616"/>
                    <a:gd name="connsiteX32" fmla="*/ 2502224 w 6352623"/>
                    <a:gd name="connsiteY32" fmla="*/ 83048 h 6348616"/>
                    <a:gd name="connsiteX33" fmla="*/ 2715458 w 6352623"/>
                    <a:gd name="connsiteY33" fmla="*/ 30412 h 6348616"/>
                    <a:gd name="connsiteX34" fmla="*/ 2723477 w 6352623"/>
                    <a:gd name="connsiteY34" fmla="*/ 30012 h 6348616"/>
                    <a:gd name="connsiteX35" fmla="*/ 2843908 w 6352623"/>
                    <a:gd name="connsiteY35" fmla="*/ 1425699 h 6348616"/>
                    <a:gd name="connsiteX36" fmla="*/ 2341650 w 6352623"/>
                    <a:gd name="connsiteY36" fmla="*/ 1460888 h 6348616"/>
                    <a:gd name="connsiteX37" fmla="*/ 1790042 w 6352623"/>
                    <a:gd name="connsiteY37" fmla="*/ 1491620 h 6348616"/>
                    <a:gd name="connsiteX38" fmla="*/ 456566 w 6352623"/>
                    <a:gd name="connsiteY38" fmla="*/ 1560803 h 6348616"/>
                    <a:gd name="connsiteX39" fmla="*/ 646218 w 6352623"/>
                    <a:gd name="connsiteY39" fmla="*/ 1250255 h 6348616"/>
                    <a:gd name="connsiteX40" fmla="*/ 2123254 w 6352623"/>
                    <a:gd name="connsiteY40" fmla="*/ 176626 h 6348616"/>
                    <a:gd name="connsiteX41" fmla="*/ 2129632 w 6352623"/>
                    <a:gd name="connsiteY41" fmla="*/ 175051 h 6348616"/>
                    <a:gd name="connsiteX42" fmla="*/ 1791341 w 6352623"/>
                    <a:gd name="connsiteY42" fmla="*/ 860818 h 6348616"/>
                    <a:gd name="connsiteX43" fmla="*/ 1497989 w 6352623"/>
                    <a:gd name="connsiteY43" fmla="*/ 1507155 h 6348616"/>
                    <a:gd name="connsiteX44" fmla="*/ 815685 w 6352623"/>
                    <a:gd name="connsiteY44" fmla="*/ 1541873 h 6348616"/>
                    <a:gd name="connsiteX45" fmla="*/ 456566 w 6352623"/>
                    <a:gd name="connsiteY45" fmla="*/ 1560803 h 6348616"/>
                    <a:gd name="connsiteX46" fmla="*/ 3332566 w 6352623"/>
                    <a:gd name="connsiteY46" fmla="*/ 3015466 h 6348616"/>
                    <a:gd name="connsiteX47" fmla="*/ 3227686 w 6352623"/>
                    <a:gd name="connsiteY47" fmla="*/ 1799988 h 6348616"/>
                    <a:gd name="connsiteX48" fmla="*/ 3687369 w 6352623"/>
                    <a:gd name="connsiteY48" fmla="*/ 1744594 h 6348616"/>
                    <a:gd name="connsiteX49" fmla="*/ 4207427 w 6352623"/>
                    <a:gd name="connsiteY49" fmla="*/ 1672041 h 6348616"/>
                    <a:gd name="connsiteX50" fmla="*/ 4314817 w 6352623"/>
                    <a:gd name="connsiteY50" fmla="*/ 1819820 h 6348616"/>
                    <a:gd name="connsiteX51" fmla="*/ 4752430 w 6352623"/>
                    <a:gd name="connsiteY51" fmla="*/ 2869128 h 6348616"/>
                    <a:gd name="connsiteX52" fmla="*/ 4755993 w 6352623"/>
                    <a:gd name="connsiteY52" fmla="*/ 2911437 h 6348616"/>
                    <a:gd name="connsiteX53" fmla="*/ 3332566 w 6352623"/>
                    <a:gd name="connsiteY53" fmla="*/ 3015466 h 6348616"/>
                    <a:gd name="connsiteX54" fmla="*/ 5989951 w 6352623"/>
                    <a:gd name="connsiteY54" fmla="*/ 4620000 h 6348616"/>
                    <a:gd name="connsiteX55" fmla="*/ 6068313 w 6352623"/>
                    <a:gd name="connsiteY55" fmla="*/ 4480189 h 6348616"/>
                    <a:gd name="connsiteX56" fmla="*/ 6042026 w 6352623"/>
                    <a:gd name="connsiteY56" fmla="*/ 4552793 h 6348616"/>
                    <a:gd name="connsiteX57" fmla="*/ 6000985 w 6352623"/>
                    <a:gd name="connsiteY57" fmla="*/ 4620000 h 6348616"/>
                    <a:gd name="connsiteX58" fmla="*/ 5989951 w 6352623"/>
                    <a:gd name="connsiteY58" fmla="*/ 4620000 h 6348616"/>
                    <a:gd name="connsiteX59" fmla="*/ 5898613 w 6352623"/>
                    <a:gd name="connsiteY59" fmla="*/ 4787640 h 6348616"/>
                    <a:gd name="connsiteX60" fmla="*/ 6000985 w 6352623"/>
                    <a:gd name="connsiteY60" fmla="*/ 4620000 h 6348616"/>
                    <a:gd name="connsiteX61" fmla="*/ 6317212 w 6352623"/>
                    <a:gd name="connsiteY61" fmla="*/ 4620000 h 6348616"/>
                    <a:gd name="connsiteX62" fmla="*/ 6317212 w 6352623"/>
                    <a:gd name="connsiteY62" fmla="*/ 4787640 h 6348616"/>
                    <a:gd name="connsiteX63" fmla="*/ 5898613 w 6352623"/>
                    <a:gd name="connsiteY63" fmla="*/ 4787640 h 6348616"/>
                    <a:gd name="connsiteX64" fmla="*/ 5866698 w 6352623"/>
                    <a:gd name="connsiteY64" fmla="*/ 4839902 h 6348616"/>
                    <a:gd name="connsiteX65" fmla="*/ 5895990 w 6352623"/>
                    <a:gd name="connsiteY65" fmla="*/ 4787640 h 6348616"/>
                    <a:gd name="connsiteX66" fmla="*/ 5898613 w 6352623"/>
                    <a:gd name="connsiteY66" fmla="*/ 4787640 h 6348616"/>
                    <a:gd name="connsiteX67" fmla="*/ 5866698 w 6352623"/>
                    <a:gd name="connsiteY67" fmla="*/ 4839902 h 6348616"/>
                    <a:gd name="connsiteX68" fmla="*/ 5661892 w 6352623"/>
                    <a:gd name="connsiteY68" fmla="*/ 4787640 h 6348616"/>
                    <a:gd name="connsiteX69" fmla="*/ 5661892 w 6352623"/>
                    <a:gd name="connsiteY69" fmla="*/ 4620000 h 6348616"/>
                    <a:gd name="connsiteX70" fmla="*/ 5989951 w 6352623"/>
                    <a:gd name="connsiteY70" fmla="*/ 4620000 h 6348616"/>
                    <a:gd name="connsiteX71" fmla="*/ 5895990 w 6352623"/>
                    <a:gd name="connsiteY71" fmla="*/ 4787640 h 6348616"/>
                    <a:gd name="connsiteX72" fmla="*/ 5661892 w 6352623"/>
                    <a:gd name="connsiteY72" fmla="*/ 4787640 h 6348616"/>
                    <a:gd name="connsiteX73" fmla="*/ 4842211 w 6352623"/>
                    <a:gd name="connsiteY73" fmla="*/ 4504577 h 6348616"/>
                    <a:gd name="connsiteX74" fmla="*/ 4894441 w 6352623"/>
                    <a:gd name="connsiteY74" fmla="*/ 4378816 h 6348616"/>
                    <a:gd name="connsiteX75" fmla="*/ 5118410 w 6352623"/>
                    <a:gd name="connsiteY75" fmla="*/ 3308120 h 6348616"/>
                    <a:gd name="connsiteX76" fmla="*/ 5112011 w 6352623"/>
                    <a:gd name="connsiteY76" fmla="*/ 3236549 h 6348616"/>
                    <a:gd name="connsiteX77" fmla="*/ 6343574 w 6352623"/>
                    <a:gd name="connsiteY77" fmla="*/ 3146548 h 6348616"/>
                    <a:gd name="connsiteX78" fmla="*/ 6352623 w 6352623"/>
                    <a:gd name="connsiteY78" fmla="*/ 3329154 h 6348616"/>
                    <a:gd name="connsiteX79" fmla="*/ 6261216 w 6352623"/>
                    <a:gd name="connsiteY79" fmla="*/ 3947289 h 6348616"/>
                    <a:gd name="connsiteX80" fmla="*/ 6068313 w 6352623"/>
                    <a:gd name="connsiteY80" fmla="*/ 4480189 h 6348616"/>
                    <a:gd name="connsiteX81" fmla="*/ 5645377 w 6352623"/>
                    <a:gd name="connsiteY81" fmla="*/ 4489676 h 6348616"/>
                    <a:gd name="connsiteX82" fmla="*/ 4842211 w 6352623"/>
                    <a:gd name="connsiteY82" fmla="*/ 4504577 h 6348616"/>
                    <a:gd name="connsiteX83" fmla="*/ 1405726 w 6352623"/>
                    <a:gd name="connsiteY83" fmla="*/ 3156271 h 6348616"/>
                    <a:gd name="connsiteX84" fmla="*/ 1399341 w 6352623"/>
                    <a:gd name="connsiteY84" fmla="*/ 3089416 h 6348616"/>
                    <a:gd name="connsiteX85" fmla="*/ 1464945 w 6352623"/>
                    <a:gd name="connsiteY85" fmla="*/ 2467755 h 6348616"/>
                    <a:gd name="connsiteX86" fmla="*/ 1626959 w 6352623"/>
                    <a:gd name="connsiteY86" fmla="*/ 1918290 h 6348616"/>
                    <a:gd name="connsiteX87" fmla="*/ 1698846 w 6352623"/>
                    <a:gd name="connsiteY87" fmla="*/ 1916459 h 6348616"/>
                    <a:gd name="connsiteX88" fmla="*/ 2401423 w 6352623"/>
                    <a:gd name="connsiteY88" fmla="*/ 1879094 h 6348616"/>
                    <a:gd name="connsiteX89" fmla="*/ 2879383 w 6352623"/>
                    <a:gd name="connsiteY89" fmla="*/ 1836855 h 6348616"/>
                    <a:gd name="connsiteX90" fmla="*/ 2983285 w 6352623"/>
                    <a:gd name="connsiteY90" fmla="*/ 3040986 h 6348616"/>
                    <a:gd name="connsiteX91" fmla="*/ 1405726 w 6352623"/>
                    <a:gd name="connsiteY91" fmla="*/ 3156271 h 6348616"/>
                    <a:gd name="connsiteX92" fmla="*/ 3464621 w 6352623"/>
                    <a:gd name="connsiteY92" fmla="*/ 4545892 h 6348616"/>
                    <a:gd name="connsiteX93" fmla="*/ 3362673 w 6352623"/>
                    <a:gd name="connsiteY93" fmla="*/ 3364384 h 6348616"/>
                    <a:gd name="connsiteX94" fmla="*/ 4785461 w 6352623"/>
                    <a:gd name="connsiteY94" fmla="*/ 3260410 h 6348616"/>
                    <a:gd name="connsiteX95" fmla="*/ 4791965 w 6352623"/>
                    <a:gd name="connsiteY95" fmla="*/ 3337498 h 6348616"/>
                    <a:gd name="connsiteX96" fmla="*/ 4582162 w 6352623"/>
                    <a:gd name="connsiteY96" fmla="*/ 4452550 h 6348616"/>
                    <a:gd name="connsiteX97" fmla="*/ 3980007 w 6352623"/>
                    <a:gd name="connsiteY97" fmla="*/ 4524180 h 6348616"/>
                    <a:gd name="connsiteX98" fmla="*/ 3464621 w 6352623"/>
                    <a:gd name="connsiteY98" fmla="*/ 4545892 h 6348616"/>
                    <a:gd name="connsiteX99" fmla="*/ 11631 w 6352623"/>
                    <a:gd name="connsiteY99" fmla="*/ 3258148 h 6348616"/>
                    <a:gd name="connsiteX100" fmla="*/ 0 w 6352623"/>
                    <a:gd name="connsiteY100" fmla="*/ 3023469 h 6348616"/>
                    <a:gd name="connsiteX101" fmla="*/ 91400 w 6352623"/>
                    <a:gd name="connsiteY101" fmla="*/ 2405346 h 6348616"/>
                    <a:gd name="connsiteX102" fmla="*/ 258812 w 6352623"/>
                    <a:gd name="connsiteY102" fmla="*/ 1942855 h 6348616"/>
                    <a:gd name="connsiteX103" fmla="*/ 852081 w 6352623"/>
                    <a:gd name="connsiteY103" fmla="*/ 1937991 h 6348616"/>
                    <a:gd name="connsiteX104" fmla="*/ 1335718 w 6352623"/>
                    <a:gd name="connsiteY104" fmla="*/ 1925698 h 6348616"/>
                    <a:gd name="connsiteX105" fmla="*/ 1234430 w 6352623"/>
                    <a:gd name="connsiteY105" fmla="*/ 2196801 h 6348616"/>
                    <a:gd name="connsiteX106" fmla="*/ 1103579 w 6352623"/>
                    <a:gd name="connsiteY106" fmla="*/ 2737987 h 6348616"/>
                    <a:gd name="connsiteX107" fmla="*/ 1078099 w 6352623"/>
                    <a:gd name="connsiteY107" fmla="*/ 3180217 h 6348616"/>
                    <a:gd name="connsiteX108" fmla="*/ 11631 w 6352623"/>
                    <a:gd name="connsiteY108" fmla="*/ 3258148 h 6348616"/>
                    <a:gd name="connsiteX109" fmla="*/ 1960743 w 6352623"/>
                    <a:gd name="connsiteY109" fmla="*/ 4679317 h 6348616"/>
                    <a:gd name="connsiteX110" fmla="*/ 1740896 w 6352623"/>
                    <a:gd name="connsiteY110" fmla="*/ 4337429 h 6348616"/>
                    <a:gd name="connsiteX111" fmla="*/ 1441619 w 6352623"/>
                    <a:gd name="connsiteY111" fmla="*/ 3532526 h 6348616"/>
                    <a:gd name="connsiteX112" fmla="*/ 1438988 w 6352623"/>
                    <a:gd name="connsiteY112" fmla="*/ 3504964 h 6348616"/>
                    <a:gd name="connsiteX113" fmla="*/ 3013389 w 6352623"/>
                    <a:gd name="connsiteY113" fmla="*/ 3389903 h 6348616"/>
                    <a:gd name="connsiteX114" fmla="*/ 3099126 w 6352623"/>
                    <a:gd name="connsiteY114" fmla="*/ 4562904 h 6348616"/>
                    <a:gd name="connsiteX115" fmla="*/ 2689209 w 6352623"/>
                    <a:gd name="connsiteY115" fmla="*/ 4598877 h 6348616"/>
                    <a:gd name="connsiteX116" fmla="*/ 1989796 w 6352623"/>
                    <a:gd name="connsiteY116" fmla="*/ 4675326 h 6348616"/>
                    <a:gd name="connsiteX117" fmla="*/ 1960743 w 6352623"/>
                    <a:gd name="connsiteY117" fmla="*/ 4679317 h 6348616"/>
                    <a:gd name="connsiteX118" fmla="*/ 4067092 w 6352623"/>
                    <a:gd name="connsiteY118" fmla="*/ 6216068 h 6348616"/>
                    <a:gd name="connsiteX119" fmla="*/ 4277892 w 6352623"/>
                    <a:gd name="connsiteY119" fmla="*/ 5788869 h 6348616"/>
                    <a:gd name="connsiteX120" fmla="*/ 4525520 w 6352623"/>
                    <a:gd name="connsiteY120" fmla="*/ 5267093 h 6348616"/>
                    <a:gd name="connsiteX121" fmla="*/ 4685770 w 6352623"/>
                    <a:gd name="connsiteY121" fmla="*/ 4881257 h 6348616"/>
                    <a:gd name="connsiteX122" fmla="*/ 4712084 w 6352623"/>
                    <a:gd name="connsiteY122" fmla="*/ 4879914 h 6348616"/>
                    <a:gd name="connsiteX123" fmla="*/ 5642123 w 6352623"/>
                    <a:gd name="connsiteY123" fmla="*/ 4846187 h 6348616"/>
                    <a:gd name="connsiteX124" fmla="*/ 5866698 w 6352623"/>
                    <a:gd name="connsiteY124" fmla="*/ 4839902 h 6348616"/>
                    <a:gd name="connsiteX125" fmla="*/ 5706398 w 6352623"/>
                    <a:gd name="connsiteY125" fmla="*/ 5102370 h 6348616"/>
                    <a:gd name="connsiteX126" fmla="*/ 4229361 w 6352623"/>
                    <a:gd name="connsiteY126" fmla="*/ 6176010 h 6348616"/>
                    <a:gd name="connsiteX127" fmla="*/ 4067092 w 6352623"/>
                    <a:gd name="connsiteY127" fmla="*/ 6216068 h 6348616"/>
                    <a:gd name="connsiteX128" fmla="*/ 3617977 w 6352623"/>
                    <a:gd name="connsiteY128" fmla="*/ 6323175 h 6348616"/>
                    <a:gd name="connsiteX129" fmla="*/ 3499574 w 6352623"/>
                    <a:gd name="connsiteY129" fmla="*/ 4950969 h 6348616"/>
                    <a:gd name="connsiteX130" fmla="*/ 3966167 w 6352623"/>
                    <a:gd name="connsiteY130" fmla="*/ 4917769 h 6348616"/>
                    <a:gd name="connsiteX131" fmla="*/ 4402891 w 6352623"/>
                    <a:gd name="connsiteY131" fmla="*/ 4895610 h 6348616"/>
                    <a:gd name="connsiteX132" fmla="*/ 4263840 w 6352623"/>
                    <a:gd name="connsiteY132" fmla="*/ 5239274 h 6348616"/>
                    <a:gd name="connsiteX133" fmla="*/ 3691123 w 6352623"/>
                    <a:gd name="connsiteY133" fmla="*/ 6308899 h 6348616"/>
                    <a:gd name="connsiteX134" fmla="*/ 3637169 w 6352623"/>
                    <a:gd name="connsiteY134" fmla="*/ 6322223 h 6348616"/>
                    <a:gd name="connsiteX135" fmla="*/ 3617977 w 6352623"/>
                    <a:gd name="connsiteY135" fmla="*/ 6323175 h 6348616"/>
                    <a:gd name="connsiteX136" fmla="*/ 509955 w 6352623"/>
                    <a:gd name="connsiteY136" fmla="*/ 4889989 h 6348616"/>
                    <a:gd name="connsiteX137" fmla="*/ 432662 w 6352623"/>
                    <a:gd name="connsiteY137" fmla="*/ 4783013 h 6348616"/>
                    <a:gd name="connsiteX138" fmla="*/ 30403 w 6352623"/>
                    <a:gd name="connsiteY138" fmla="*/ 3637168 h 6348616"/>
                    <a:gd name="connsiteX139" fmla="*/ 28957 w 6352623"/>
                    <a:gd name="connsiteY139" fmla="*/ 3608002 h 6348616"/>
                    <a:gd name="connsiteX140" fmla="*/ 1122699 w 6352623"/>
                    <a:gd name="connsiteY140" fmla="*/ 3528079 h 6348616"/>
                    <a:gd name="connsiteX141" fmla="*/ 1151870 w 6352623"/>
                    <a:gd name="connsiteY141" fmla="*/ 3709064 h 6348616"/>
                    <a:gd name="connsiteX142" fmla="*/ 1633165 w 6352623"/>
                    <a:gd name="connsiteY142" fmla="*/ 4721494 h 6348616"/>
                    <a:gd name="connsiteX143" fmla="*/ 1635001 w 6352623"/>
                    <a:gd name="connsiteY143" fmla="*/ 4724090 h 6348616"/>
                    <a:gd name="connsiteX144" fmla="*/ 1150655 w 6352623"/>
                    <a:gd name="connsiteY144" fmla="*/ 4790652 h 6348616"/>
                    <a:gd name="connsiteX145" fmla="*/ 509955 w 6352623"/>
                    <a:gd name="connsiteY145" fmla="*/ 4889989 h 6348616"/>
                    <a:gd name="connsiteX146" fmla="*/ 3165956 w 6352623"/>
                    <a:gd name="connsiteY146" fmla="*/ 6345561 h 6348616"/>
                    <a:gd name="connsiteX147" fmla="*/ 2661675 w 6352623"/>
                    <a:gd name="connsiteY147" fmla="*/ 5655612 h 6348616"/>
                    <a:gd name="connsiteX148" fmla="*/ 2224080 w 6352623"/>
                    <a:gd name="connsiteY148" fmla="*/ 5071807 h 6348616"/>
                    <a:gd name="connsiteX149" fmla="*/ 2697681 w 6352623"/>
                    <a:gd name="connsiteY149" fmla="*/ 5021257 h 6348616"/>
                    <a:gd name="connsiteX150" fmla="*/ 3150545 w 6352623"/>
                    <a:gd name="connsiteY150" fmla="*/ 4979436 h 6348616"/>
                    <a:gd name="connsiteX151" fmla="*/ 3267988 w 6352623"/>
                    <a:gd name="connsiteY151" fmla="*/ 6340508 h 6348616"/>
                    <a:gd name="connsiteX152" fmla="*/ 3165956 w 6352623"/>
                    <a:gd name="connsiteY152" fmla="*/ 6345561 h 6348616"/>
                    <a:gd name="connsiteX153" fmla="*/ 3104320 w 6352623"/>
                    <a:gd name="connsiteY153" fmla="*/ 6348616 h 6348616"/>
                    <a:gd name="connsiteX154" fmla="*/ 3099167 w 6352623"/>
                    <a:gd name="connsiteY154" fmla="*/ 6341244 h 6348616"/>
                    <a:gd name="connsiteX155" fmla="*/ 3165956 w 6352623"/>
                    <a:gd name="connsiteY155" fmla="*/ 6345561 h 6348616"/>
                    <a:gd name="connsiteX156" fmla="*/ 3104320 w 6352623"/>
                    <a:gd name="connsiteY156" fmla="*/ 6348616 h 6348616"/>
                    <a:gd name="connsiteX157" fmla="*/ 2827891 w 6352623"/>
                    <a:gd name="connsiteY157" fmla="*/ 6323709 h 6348616"/>
                    <a:gd name="connsiteX158" fmla="*/ 2884966 w 6352623"/>
                    <a:gd name="connsiteY158" fmla="*/ 6327398 h 6348616"/>
                    <a:gd name="connsiteX159" fmla="*/ 2827891 w 6352623"/>
                    <a:gd name="connsiteY159" fmla="*/ 6323709 h 6348616"/>
                    <a:gd name="connsiteX160" fmla="*/ 1799833 w 6352623"/>
                    <a:gd name="connsiteY160" fmla="*/ 6042038 h 6348616"/>
                    <a:gd name="connsiteX161" fmla="*/ 792530 w 6352623"/>
                    <a:gd name="connsiteY161" fmla="*/ 5281044 h 6348616"/>
                    <a:gd name="connsiteX162" fmla="*/ 758259 w 6352623"/>
                    <a:gd name="connsiteY162" fmla="*/ 5233611 h 6348616"/>
                    <a:gd name="connsiteX163" fmla="*/ 1178638 w 6352623"/>
                    <a:gd name="connsiteY163" fmla="*/ 5187468 h 6348616"/>
                    <a:gd name="connsiteX164" fmla="*/ 1905324 w 6352623"/>
                    <a:gd name="connsiteY164" fmla="*/ 5106339 h 6348616"/>
                    <a:gd name="connsiteX165" fmla="*/ 2206251 w 6352623"/>
                    <a:gd name="connsiteY165" fmla="*/ 5531868 h 6348616"/>
                    <a:gd name="connsiteX166" fmla="*/ 2827891 w 6352623"/>
                    <a:gd name="connsiteY166" fmla="*/ 6323709 h 6348616"/>
                    <a:gd name="connsiteX167" fmla="*/ 2405336 w 6352623"/>
                    <a:gd name="connsiteY167" fmla="*/ 6261225 h 6348616"/>
                    <a:gd name="connsiteX168" fmla="*/ 1799833 w 6352623"/>
                    <a:gd name="connsiteY168" fmla="*/ 6042038 h 6348616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3165956 w 6352623"/>
                    <a:gd name="connsiteY153" fmla="*/ 6345561 h 6345561"/>
                    <a:gd name="connsiteX154" fmla="*/ 3099167 w 6352623"/>
                    <a:gd name="connsiteY154" fmla="*/ 6341244 h 6345561"/>
                    <a:gd name="connsiteX155" fmla="*/ 3165956 w 6352623"/>
                    <a:gd name="connsiteY155" fmla="*/ 6345561 h 6345561"/>
                    <a:gd name="connsiteX156" fmla="*/ 2827891 w 6352623"/>
                    <a:gd name="connsiteY156" fmla="*/ 6323709 h 6345561"/>
                    <a:gd name="connsiteX157" fmla="*/ 2884966 w 6352623"/>
                    <a:gd name="connsiteY157" fmla="*/ 6327398 h 6345561"/>
                    <a:gd name="connsiteX158" fmla="*/ 2827891 w 6352623"/>
                    <a:gd name="connsiteY158" fmla="*/ 6323709 h 6345561"/>
                    <a:gd name="connsiteX159" fmla="*/ 1799833 w 6352623"/>
                    <a:gd name="connsiteY159" fmla="*/ 6042038 h 6345561"/>
                    <a:gd name="connsiteX160" fmla="*/ 792530 w 6352623"/>
                    <a:gd name="connsiteY160" fmla="*/ 5281044 h 6345561"/>
                    <a:gd name="connsiteX161" fmla="*/ 758259 w 6352623"/>
                    <a:gd name="connsiteY161" fmla="*/ 5233611 h 6345561"/>
                    <a:gd name="connsiteX162" fmla="*/ 1178638 w 6352623"/>
                    <a:gd name="connsiteY162" fmla="*/ 5187468 h 6345561"/>
                    <a:gd name="connsiteX163" fmla="*/ 1905324 w 6352623"/>
                    <a:gd name="connsiteY163" fmla="*/ 5106339 h 6345561"/>
                    <a:gd name="connsiteX164" fmla="*/ 2206251 w 6352623"/>
                    <a:gd name="connsiteY164" fmla="*/ 5531868 h 6345561"/>
                    <a:gd name="connsiteX165" fmla="*/ 2827891 w 6352623"/>
                    <a:gd name="connsiteY165" fmla="*/ 6323709 h 6345561"/>
                    <a:gd name="connsiteX166" fmla="*/ 2405336 w 6352623"/>
                    <a:gd name="connsiteY166" fmla="*/ 6261225 h 6345561"/>
                    <a:gd name="connsiteX167" fmla="*/ 1799833 w 6352623"/>
                    <a:gd name="connsiteY16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989951 w 6352623"/>
                    <a:gd name="connsiteY70" fmla="*/ 4620000 h 6345561"/>
                    <a:gd name="connsiteX71" fmla="*/ 5895990 w 6352623"/>
                    <a:gd name="connsiteY71" fmla="*/ 4787640 h 6345561"/>
                    <a:gd name="connsiteX72" fmla="*/ 5661892 w 6352623"/>
                    <a:gd name="connsiteY72" fmla="*/ 4787640 h 6345561"/>
                    <a:gd name="connsiteX73" fmla="*/ 4842211 w 6352623"/>
                    <a:gd name="connsiteY73" fmla="*/ 4504577 h 6345561"/>
                    <a:gd name="connsiteX74" fmla="*/ 4894441 w 6352623"/>
                    <a:gd name="connsiteY74" fmla="*/ 4378816 h 6345561"/>
                    <a:gd name="connsiteX75" fmla="*/ 5118410 w 6352623"/>
                    <a:gd name="connsiteY75" fmla="*/ 3308120 h 6345561"/>
                    <a:gd name="connsiteX76" fmla="*/ 5112011 w 6352623"/>
                    <a:gd name="connsiteY76" fmla="*/ 3236549 h 6345561"/>
                    <a:gd name="connsiteX77" fmla="*/ 6343574 w 6352623"/>
                    <a:gd name="connsiteY77" fmla="*/ 3146548 h 6345561"/>
                    <a:gd name="connsiteX78" fmla="*/ 6352623 w 6352623"/>
                    <a:gd name="connsiteY78" fmla="*/ 3329154 h 6345561"/>
                    <a:gd name="connsiteX79" fmla="*/ 6261216 w 6352623"/>
                    <a:gd name="connsiteY79" fmla="*/ 3947289 h 6345561"/>
                    <a:gd name="connsiteX80" fmla="*/ 6068313 w 6352623"/>
                    <a:gd name="connsiteY80" fmla="*/ 4480189 h 6345561"/>
                    <a:gd name="connsiteX81" fmla="*/ 5645377 w 6352623"/>
                    <a:gd name="connsiteY81" fmla="*/ 4489676 h 6345561"/>
                    <a:gd name="connsiteX82" fmla="*/ 4842211 w 6352623"/>
                    <a:gd name="connsiteY82" fmla="*/ 4504577 h 6345561"/>
                    <a:gd name="connsiteX83" fmla="*/ 1405726 w 6352623"/>
                    <a:gd name="connsiteY83" fmla="*/ 3156271 h 6345561"/>
                    <a:gd name="connsiteX84" fmla="*/ 1399341 w 6352623"/>
                    <a:gd name="connsiteY84" fmla="*/ 3089416 h 6345561"/>
                    <a:gd name="connsiteX85" fmla="*/ 1464945 w 6352623"/>
                    <a:gd name="connsiteY85" fmla="*/ 2467755 h 6345561"/>
                    <a:gd name="connsiteX86" fmla="*/ 1626959 w 6352623"/>
                    <a:gd name="connsiteY86" fmla="*/ 1918290 h 6345561"/>
                    <a:gd name="connsiteX87" fmla="*/ 1698846 w 6352623"/>
                    <a:gd name="connsiteY87" fmla="*/ 1916459 h 6345561"/>
                    <a:gd name="connsiteX88" fmla="*/ 2401423 w 6352623"/>
                    <a:gd name="connsiteY88" fmla="*/ 1879094 h 6345561"/>
                    <a:gd name="connsiteX89" fmla="*/ 2879383 w 6352623"/>
                    <a:gd name="connsiteY89" fmla="*/ 1836855 h 6345561"/>
                    <a:gd name="connsiteX90" fmla="*/ 2983285 w 6352623"/>
                    <a:gd name="connsiteY90" fmla="*/ 3040986 h 6345561"/>
                    <a:gd name="connsiteX91" fmla="*/ 1405726 w 6352623"/>
                    <a:gd name="connsiteY91" fmla="*/ 3156271 h 6345561"/>
                    <a:gd name="connsiteX92" fmla="*/ 3464621 w 6352623"/>
                    <a:gd name="connsiteY92" fmla="*/ 4545892 h 6345561"/>
                    <a:gd name="connsiteX93" fmla="*/ 3362673 w 6352623"/>
                    <a:gd name="connsiteY93" fmla="*/ 3364384 h 6345561"/>
                    <a:gd name="connsiteX94" fmla="*/ 4785461 w 6352623"/>
                    <a:gd name="connsiteY94" fmla="*/ 3260410 h 6345561"/>
                    <a:gd name="connsiteX95" fmla="*/ 4791965 w 6352623"/>
                    <a:gd name="connsiteY95" fmla="*/ 3337498 h 6345561"/>
                    <a:gd name="connsiteX96" fmla="*/ 4582162 w 6352623"/>
                    <a:gd name="connsiteY96" fmla="*/ 4452550 h 6345561"/>
                    <a:gd name="connsiteX97" fmla="*/ 3980007 w 6352623"/>
                    <a:gd name="connsiteY97" fmla="*/ 4524180 h 6345561"/>
                    <a:gd name="connsiteX98" fmla="*/ 3464621 w 6352623"/>
                    <a:gd name="connsiteY98" fmla="*/ 4545892 h 6345561"/>
                    <a:gd name="connsiteX99" fmla="*/ 11631 w 6352623"/>
                    <a:gd name="connsiteY99" fmla="*/ 3258148 h 6345561"/>
                    <a:gd name="connsiteX100" fmla="*/ 0 w 6352623"/>
                    <a:gd name="connsiteY100" fmla="*/ 3023469 h 6345561"/>
                    <a:gd name="connsiteX101" fmla="*/ 91400 w 6352623"/>
                    <a:gd name="connsiteY101" fmla="*/ 2405346 h 6345561"/>
                    <a:gd name="connsiteX102" fmla="*/ 258812 w 6352623"/>
                    <a:gd name="connsiteY102" fmla="*/ 1942855 h 6345561"/>
                    <a:gd name="connsiteX103" fmla="*/ 852081 w 6352623"/>
                    <a:gd name="connsiteY103" fmla="*/ 1937991 h 6345561"/>
                    <a:gd name="connsiteX104" fmla="*/ 1335718 w 6352623"/>
                    <a:gd name="connsiteY104" fmla="*/ 1925698 h 6345561"/>
                    <a:gd name="connsiteX105" fmla="*/ 1234430 w 6352623"/>
                    <a:gd name="connsiteY105" fmla="*/ 2196801 h 6345561"/>
                    <a:gd name="connsiteX106" fmla="*/ 1103579 w 6352623"/>
                    <a:gd name="connsiteY106" fmla="*/ 2737987 h 6345561"/>
                    <a:gd name="connsiteX107" fmla="*/ 1078099 w 6352623"/>
                    <a:gd name="connsiteY107" fmla="*/ 3180217 h 6345561"/>
                    <a:gd name="connsiteX108" fmla="*/ 11631 w 6352623"/>
                    <a:gd name="connsiteY108" fmla="*/ 3258148 h 6345561"/>
                    <a:gd name="connsiteX109" fmla="*/ 1960743 w 6352623"/>
                    <a:gd name="connsiteY109" fmla="*/ 4679317 h 6345561"/>
                    <a:gd name="connsiteX110" fmla="*/ 1740896 w 6352623"/>
                    <a:gd name="connsiteY110" fmla="*/ 4337429 h 6345561"/>
                    <a:gd name="connsiteX111" fmla="*/ 1441619 w 6352623"/>
                    <a:gd name="connsiteY111" fmla="*/ 3532526 h 6345561"/>
                    <a:gd name="connsiteX112" fmla="*/ 1438988 w 6352623"/>
                    <a:gd name="connsiteY112" fmla="*/ 3504964 h 6345561"/>
                    <a:gd name="connsiteX113" fmla="*/ 3013389 w 6352623"/>
                    <a:gd name="connsiteY113" fmla="*/ 3389903 h 6345561"/>
                    <a:gd name="connsiteX114" fmla="*/ 3099126 w 6352623"/>
                    <a:gd name="connsiteY114" fmla="*/ 4562904 h 6345561"/>
                    <a:gd name="connsiteX115" fmla="*/ 2689209 w 6352623"/>
                    <a:gd name="connsiteY115" fmla="*/ 4598877 h 6345561"/>
                    <a:gd name="connsiteX116" fmla="*/ 1989796 w 6352623"/>
                    <a:gd name="connsiteY116" fmla="*/ 4675326 h 6345561"/>
                    <a:gd name="connsiteX117" fmla="*/ 1960743 w 6352623"/>
                    <a:gd name="connsiteY117" fmla="*/ 4679317 h 6345561"/>
                    <a:gd name="connsiteX118" fmla="*/ 4067092 w 6352623"/>
                    <a:gd name="connsiteY118" fmla="*/ 6216068 h 6345561"/>
                    <a:gd name="connsiteX119" fmla="*/ 4277892 w 6352623"/>
                    <a:gd name="connsiteY119" fmla="*/ 5788869 h 6345561"/>
                    <a:gd name="connsiteX120" fmla="*/ 4525520 w 6352623"/>
                    <a:gd name="connsiteY120" fmla="*/ 5267093 h 6345561"/>
                    <a:gd name="connsiteX121" fmla="*/ 4685770 w 6352623"/>
                    <a:gd name="connsiteY121" fmla="*/ 4881257 h 6345561"/>
                    <a:gd name="connsiteX122" fmla="*/ 4712084 w 6352623"/>
                    <a:gd name="connsiteY122" fmla="*/ 4879914 h 6345561"/>
                    <a:gd name="connsiteX123" fmla="*/ 5642123 w 6352623"/>
                    <a:gd name="connsiteY123" fmla="*/ 4846187 h 6345561"/>
                    <a:gd name="connsiteX124" fmla="*/ 5866698 w 6352623"/>
                    <a:gd name="connsiteY124" fmla="*/ 4839902 h 6345561"/>
                    <a:gd name="connsiteX125" fmla="*/ 5706398 w 6352623"/>
                    <a:gd name="connsiteY125" fmla="*/ 5102370 h 6345561"/>
                    <a:gd name="connsiteX126" fmla="*/ 4229361 w 6352623"/>
                    <a:gd name="connsiteY126" fmla="*/ 6176010 h 6345561"/>
                    <a:gd name="connsiteX127" fmla="*/ 4067092 w 6352623"/>
                    <a:gd name="connsiteY127" fmla="*/ 6216068 h 6345561"/>
                    <a:gd name="connsiteX128" fmla="*/ 3617977 w 6352623"/>
                    <a:gd name="connsiteY128" fmla="*/ 6323175 h 6345561"/>
                    <a:gd name="connsiteX129" fmla="*/ 3499574 w 6352623"/>
                    <a:gd name="connsiteY129" fmla="*/ 4950969 h 6345561"/>
                    <a:gd name="connsiteX130" fmla="*/ 3966167 w 6352623"/>
                    <a:gd name="connsiteY130" fmla="*/ 4917769 h 6345561"/>
                    <a:gd name="connsiteX131" fmla="*/ 4402891 w 6352623"/>
                    <a:gd name="connsiteY131" fmla="*/ 4895610 h 6345561"/>
                    <a:gd name="connsiteX132" fmla="*/ 4263840 w 6352623"/>
                    <a:gd name="connsiteY132" fmla="*/ 5239274 h 6345561"/>
                    <a:gd name="connsiteX133" fmla="*/ 3691123 w 6352623"/>
                    <a:gd name="connsiteY133" fmla="*/ 6308899 h 6345561"/>
                    <a:gd name="connsiteX134" fmla="*/ 3637169 w 6352623"/>
                    <a:gd name="connsiteY134" fmla="*/ 6322223 h 6345561"/>
                    <a:gd name="connsiteX135" fmla="*/ 3617977 w 6352623"/>
                    <a:gd name="connsiteY135" fmla="*/ 6323175 h 6345561"/>
                    <a:gd name="connsiteX136" fmla="*/ 509955 w 6352623"/>
                    <a:gd name="connsiteY136" fmla="*/ 4889989 h 6345561"/>
                    <a:gd name="connsiteX137" fmla="*/ 432662 w 6352623"/>
                    <a:gd name="connsiteY137" fmla="*/ 4783013 h 6345561"/>
                    <a:gd name="connsiteX138" fmla="*/ 30403 w 6352623"/>
                    <a:gd name="connsiteY138" fmla="*/ 3637168 h 6345561"/>
                    <a:gd name="connsiteX139" fmla="*/ 28957 w 6352623"/>
                    <a:gd name="connsiteY139" fmla="*/ 3608002 h 6345561"/>
                    <a:gd name="connsiteX140" fmla="*/ 1122699 w 6352623"/>
                    <a:gd name="connsiteY140" fmla="*/ 3528079 h 6345561"/>
                    <a:gd name="connsiteX141" fmla="*/ 1151870 w 6352623"/>
                    <a:gd name="connsiteY141" fmla="*/ 3709064 h 6345561"/>
                    <a:gd name="connsiteX142" fmla="*/ 1633165 w 6352623"/>
                    <a:gd name="connsiteY142" fmla="*/ 4721494 h 6345561"/>
                    <a:gd name="connsiteX143" fmla="*/ 1635001 w 6352623"/>
                    <a:gd name="connsiteY143" fmla="*/ 4724090 h 6345561"/>
                    <a:gd name="connsiteX144" fmla="*/ 1150655 w 6352623"/>
                    <a:gd name="connsiteY144" fmla="*/ 4790652 h 6345561"/>
                    <a:gd name="connsiteX145" fmla="*/ 509955 w 6352623"/>
                    <a:gd name="connsiteY145" fmla="*/ 4889989 h 6345561"/>
                    <a:gd name="connsiteX146" fmla="*/ 3165956 w 6352623"/>
                    <a:gd name="connsiteY146" fmla="*/ 6345561 h 6345561"/>
                    <a:gd name="connsiteX147" fmla="*/ 2661675 w 6352623"/>
                    <a:gd name="connsiteY147" fmla="*/ 5655612 h 6345561"/>
                    <a:gd name="connsiteX148" fmla="*/ 2224080 w 6352623"/>
                    <a:gd name="connsiteY148" fmla="*/ 5071807 h 6345561"/>
                    <a:gd name="connsiteX149" fmla="*/ 2697681 w 6352623"/>
                    <a:gd name="connsiteY149" fmla="*/ 5021257 h 6345561"/>
                    <a:gd name="connsiteX150" fmla="*/ 3150545 w 6352623"/>
                    <a:gd name="connsiteY150" fmla="*/ 4979436 h 6345561"/>
                    <a:gd name="connsiteX151" fmla="*/ 3267988 w 6352623"/>
                    <a:gd name="connsiteY151" fmla="*/ 6340508 h 6345561"/>
                    <a:gd name="connsiteX152" fmla="*/ 3165956 w 6352623"/>
                    <a:gd name="connsiteY152" fmla="*/ 6345561 h 6345561"/>
                    <a:gd name="connsiteX153" fmla="*/ 2827891 w 6352623"/>
                    <a:gd name="connsiteY153" fmla="*/ 6323709 h 6345561"/>
                    <a:gd name="connsiteX154" fmla="*/ 2884966 w 6352623"/>
                    <a:gd name="connsiteY154" fmla="*/ 6327398 h 6345561"/>
                    <a:gd name="connsiteX155" fmla="*/ 2827891 w 6352623"/>
                    <a:gd name="connsiteY155" fmla="*/ 6323709 h 6345561"/>
                    <a:gd name="connsiteX156" fmla="*/ 1799833 w 6352623"/>
                    <a:gd name="connsiteY156" fmla="*/ 6042038 h 6345561"/>
                    <a:gd name="connsiteX157" fmla="*/ 792530 w 6352623"/>
                    <a:gd name="connsiteY157" fmla="*/ 5281044 h 6345561"/>
                    <a:gd name="connsiteX158" fmla="*/ 758259 w 6352623"/>
                    <a:gd name="connsiteY158" fmla="*/ 5233611 h 6345561"/>
                    <a:gd name="connsiteX159" fmla="*/ 1178638 w 6352623"/>
                    <a:gd name="connsiteY159" fmla="*/ 5187468 h 6345561"/>
                    <a:gd name="connsiteX160" fmla="*/ 1905324 w 6352623"/>
                    <a:gd name="connsiteY160" fmla="*/ 5106339 h 6345561"/>
                    <a:gd name="connsiteX161" fmla="*/ 2206251 w 6352623"/>
                    <a:gd name="connsiteY161" fmla="*/ 5531868 h 6345561"/>
                    <a:gd name="connsiteX162" fmla="*/ 2827891 w 6352623"/>
                    <a:gd name="connsiteY162" fmla="*/ 6323709 h 6345561"/>
                    <a:gd name="connsiteX163" fmla="*/ 2405336 w 6352623"/>
                    <a:gd name="connsiteY163" fmla="*/ 6261225 h 6345561"/>
                    <a:gd name="connsiteX164" fmla="*/ 1799833 w 6352623"/>
                    <a:gd name="connsiteY164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895990 w 6352623"/>
                    <a:gd name="connsiteY70" fmla="*/ 4787640 h 6345561"/>
                    <a:gd name="connsiteX71" fmla="*/ 5661892 w 6352623"/>
                    <a:gd name="connsiteY71" fmla="*/ 4787640 h 6345561"/>
                    <a:gd name="connsiteX72" fmla="*/ 4842211 w 6352623"/>
                    <a:gd name="connsiteY72" fmla="*/ 4504577 h 6345561"/>
                    <a:gd name="connsiteX73" fmla="*/ 4894441 w 6352623"/>
                    <a:gd name="connsiteY73" fmla="*/ 4378816 h 6345561"/>
                    <a:gd name="connsiteX74" fmla="*/ 5118410 w 6352623"/>
                    <a:gd name="connsiteY74" fmla="*/ 3308120 h 6345561"/>
                    <a:gd name="connsiteX75" fmla="*/ 5112011 w 6352623"/>
                    <a:gd name="connsiteY75" fmla="*/ 3236549 h 6345561"/>
                    <a:gd name="connsiteX76" fmla="*/ 6343574 w 6352623"/>
                    <a:gd name="connsiteY76" fmla="*/ 3146548 h 6345561"/>
                    <a:gd name="connsiteX77" fmla="*/ 6352623 w 6352623"/>
                    <a:gd name="connsiteY77" fmla="*/ 3329154 h 6345561"/>
                    <a:gd name="connsiteX78" fmla="*/ 6261216 w 6352623"/>
                    <a:gd name="connsiteY78" fmla="*/ 3947289 h 6345561"/>
                    <a:gd name="connsiteX79" fmla="*/ 6068313 w 6352623"/>
                    <a:gd name="connsiteY79" fmla="*/ 4480189 h 6345561"/>
                    <a:gd name="connsiteX80" fmla="*/ 5645377 w 6352623"/>
                    <a:gd name="connsiteY80" fmla="*/ 4489676 h 6345561"/>
                    <a:gd name="connsiteX81" fmla="*/ 4842211 w 6352623"/>
                    <a:gd name="connsiteY81" fmla="*/ 4504577 h 6345561"/>
                    <a:gd name="connsiteX82" fmla="*/ 1405726 w 6352623"/>
                    <a:gd name="connsiteY82" fmla="*/ 3156271 h 6345561"/>
                    <a:gd name="connsiteX83" fmla="*/ 1399341 w 6352623"/>
                    <a:gd name="connsiteY83" fmla="*/ 3089416 h 6345561"/>
                    <a:gd name="connsiteX84" fmla="*/ 1464945 w 6352623"/>
                    <a:gd name="connsiteY84" fmla="*/ 2467755 h 6345561"/>
                    <a:gd name="connsiteX85" fmla="*/ 1626959 w 6352623"/>
                    <a:gd name="connsiteY85" fmla="*/ 1918290 h 6345561"/>
                    <a:gd name="connsiteX86" fmla="*/ 1698846 w 6352623"/>
                    <a:gd name="connsiteY86" fmla="*/ 1916459 h 6345561"/>
                    <a:gd name="connsiteX87" fmla="*/ 2401423 w 6352623"/>
                    <a:gd name="connsiteY87" fmla="*/ 1879094 h 6345561"/>
                    <a:gd name="connsiteX88" fmla="*/ 2879383 w 6352623"/>
                    <a:gd name="connsiteY88" fmla="*/ 1836855 h 6345561"/>
                    <a:gd name="connsiteX89" fmla="*/ 2983285 w 6352623"/>
                    <a:gd name="connsiteY89" fmla="*/ 3040986 h 6345561"/>
                    <a:gd name="connsiteX90" fmla="*/ 1405726 w 6352623"/>
                    <a:gd name="connsiteY90" fmla="*/ 3156271 h 6345561"/>
                    <a:gd name="connsiteX91" fmla="*/ 3464621 w 6352623"/>
                    <a:gd name="connsiteY91" fmla="*/ 4545892 h 6345561"/>
                    <a:gd name="connsiteX92" fmla="*/ 3362673 w 6352623"/>
                    <a:gd name="connsiteY92" fmla="*/ 3364384 h 6345561"/>
                    <a:gd name="connsiteX93" fmla="*/ 4785461 w 6352623"/>
                    <a:gd name="connsiteY93" fmla="*/ 3260410 h 6345561"/>
                    <a:gd name="connsiteX94" fmla="*/ 4791965 w 6352623"/>
                    <a:gd name="connsiteY94" fmla="*/ 3337498 h 6345561"/>
                    <a:gd name="connsiteX95" fmla="*/ 4582162 w 6352623"/>
                    <a:gd name="connsiteY95" fmla="*/ 4452550 h 6345561"/>
                    <a:gd name="connsiteX96" fmla="*/ 3980007 w 6352623"/>
                    <a:gd name="connsiteY96" fmla="*/ 4524180 h 6345561"/>
                    <a:gd name="connsiteX97" fmla="*/ 3464621 w 6352623"/>
                    <a:gd name="connsiteY97" fmla="*/ 4545892 h 6345561"/>
                    <a:gd name="connsiteX98" fmla="*/ 11631 w 6352623"/>
                    <a:gd name="connsiteY98" fmla="*/ 3258148 h 6345561"/>
                    <a:gd name="connsiteX99" fmla="*/ 0 w 6352623"/>
                    <a:gd name="connsiteY99" fmla="*/ 3023469 h 6345561"/>
                    <a:gd name="connsiteX100" fmla="*/ 91400 w 6352623"/>
                    <a:gd name="connsiteY100" fmla="*/ 2405346 h 6345561"/>
                    <a:gd name="connsiteX101" fmla="*/ 258812 w 6352623"/>
                    <a:gd name="connsiteY101" fmla="*/ 1942855 h 6345561"/>
                    <a:gd name="connsiteX102" fmla="*/ 852081 w 6352623"/>
                    <a:gd name="connsiteY102" fmla="*/ 1937991 h 6345561"/>
                    <a:gd name="connsiteX103" fmla="*/ 1335718 w 6352623"/>
                    <a:gd name="connsiteY103" fmla="*/ 1925698 h 6345561"/>
                    <a:gd name="connsiteX104" fmla="*/ 1234430 w 6352623"/>
                    <a:gd name="connsiteY104" fmla="*/ 2196801 h 6345561"/>
                    <a:gd name="connsiteX105" fmla="*/ 1103579 w 6352623"/>
                    <a:gd name="connsiteY105" fmla="*/ 2737987 h 6345561"/>
                    <a:gd name="connsiteX106" fmla="*/ 1078099 w 6352623"/>
                    <a:gd name="connsiteY106" fmla="*/ 3180217 h 6345561"/>
                    <a:gd name="connsiteX107" fmla="*/ 11631 w 6352623"/>
                    <a:gd name="connsiteY107" fmla="*/ 3258148 h 6345561"/>
                    <a:gd name="connsiteX108" fmla="*/ 1960743 w 6352623"/>
                    <a:gd name="connsiteY108" fmla="*/ 4679317 h 6345561"/>
                    <a:gd name="connsiteX109" fmla="*/ 1740896 w 6352623"/>
                    <a:gd name="connsiteY109" fmla="*/ 4337429 h 6345561"/>
                    <a:gd name="connsiteX110" fmla="*/ 1441619 w 6352623"/>
                    <a:gd name="connsiteY110" fmla="*/ 3532526 h 6345561"/>
                    <a:gd name="connsiteX111" fmla="*/ 1438988 w 6352623"/>
                    <a:gd name="connsiteY111" fmla="*/ 3504964 h 6345561"/>
                    <a:gd name="connsiteX112" fmla="*/ 3013389 w 6352623"/>
                    <a:gd name="connsiteY112" fmla="*/ 3389903 h 6345561"/>
                    <a:gd name="connsiteX113" fmla="*/ 3099126 w 6352623"/>
                    <a:gd name="connsiteY113" fmla="*/ 4562904 h 6345561"/>
                    <a:gd name="connsiteX114" fmla="*/ 2689209 w 6352623"/>
                    <a:gd name="connsiteY114" fmla="*/ 4598877 h 6345561"/>
                    <a:gd name="connsiteX115" fmla="*/ 1989796 w 6352623"/>
                    <a:gd name="connsiteY115" fmla="*/ 4675326 h 6345561"/>
                    <a:gd name="connsiteX116" fmla="*/ 1960743 w 6352623"/>
                    <a:gd name="connsiteY116" fmla="*/ 4679317 h 6345561"/>
                    <a:gd name="connsiteX117" fmla="*/ 4067092 w 6352623"/>
                    <a:gd name="connsiteY117" fmla="*/ 6216068 h 6345561"/>
                    <a:gd name="connsiteX118" fmla="*/ 4277892 w 6352623"/>
                    <a:gd name="connsiteY118" fmla="*/ 5788869 h 6345561"/>
                    <a:gd name="connsiteX119" fmla="*/ 4525520 w 6352623"/>
                    <a:gd name="connsiteY119" fmla="*/ 5267093 h 6345561"/>
                    <a:gd name="connsiteX120" fmla="*/ 4685770 w 6352623"/>
                    <a:gd name="connsiteY120" fmla="*/ 4881257 h 6345561"/>
                    <a:gd name="connsiteX121" fmla="*/ 4712084 w 6352623"/>
                    <a:gd name="connsiteY121" fmla="*/ 4879914 h 6345561"/>
                    <a:gd name="connsiteX122" fmla="*/ 5642123 w 6352623"/>
                    <a:gd name="connsiteY122" fmla="*/ 4846187 h 6345561"/>
                    <a:gd name="connsiteX123" fmla="*/ 5866698 w 6352623"/>
                    <a:gd name="connsiteY123" fmla="*/ 4839902 h 6345561"/>
                    <a:gd name="connsiteX124" fmla="*/ 5706398 w 6352623"/>
                    <a:gd name="connsiteY124" fmla="*/ 5102370 h 6345561"/>
                    <a:gd name="connsiteX125" fmla="*/ 4229361 w 6352623"/>
                    <a:gd name="connsiteY125" fmla="*/ 6176010 h 6345561"/>
                    <a:gd name="connsiteX126" fmla="*/ 4067092 w 6352623"/>
                    <a:gd name="connsiteY126" fmla="*/ 6216068 h 6345561"/>
                    <a:gd name="connsiteX127" fmla="*/ 3617977 w 6352623"/>
                    <a:gd name="connsiteY127" fmla="*/ 6323175 h 6345561"/>
                    <a:gd name="connsiteX128" fmla="*/ 3499574 w 6352623"/>
                    <a:gd name="connsiteY128" fmla="*/ 4950969 h 6345561"/>
                    <a:gd name="connsiteX129" fmla="*/ 3966167 w 6352623"/>
                    <a:gd name="connsiteY129" fmla="*/ 4917769 h 6345561"/>
                    <a:gd name="connsiteX130" fmla="*/ 4402891 w 6352623"/>
                    <a:gd name="connsiteY130" fmla="*/ 4895610 h 6345561"/>
                    <a:gd name="connsiteX131" fmla="*/ 4263840 w 6352623"/>
                    <a:gd name="connsiteY131" fmla="*/ 5239274 h 6345561"/>
                    <a:gd name="connsiteX132" fmla="*/ 3691123 w 6352623"/>
                    <a:gd name="connsiteY132" fmla="*/ 6308899 h 6345561"/>
                    <a:gd name="connsiteX133" fmla="*/ 3637169 w 6352623"/>
                    <a:gd name="connsiteY133" fmla="*/ 6322223 h 6345561"/>
                    <a:gd name="connsiteX134" fmla="*/ 3617977 w 6352623"/>
                    <a:gd name="connsiteY134" fmla="*/ 6323175 h 6345561"/>
                    <a:gd name="connsiteX135" fmla="*/ 509955 w 6352623"/>
                    <a:gd name="connsiteY135" fmla="*/ 4889989 h 6345561"/>
                    <a:gd name="connsiteX136" fmla="*/ 432662 w 6352623"/>
                    <a:gd name="connsiteY136" fmla="*/ 4783013 h 6345561"/>
                    <a:gd name="connsiteX137" fmla="*/ 30403 w 6352623"/>
                    <a:gd name="connsiteY137" fmla="*/ 3637168 h 6345561"/>
                    <a:gd name="connsiteX138" fmla="*/ 28957 w 6352623"/>
                    <a:gd name="connsiteY138" fmla="*/ 3608002 h 6345561"/>
                    <a:gd name="connsiteX139" fmla="*/ 1122699 w 6352623"/>
                    <a:gd name="connsiteY139" fmla="*/ 3528079 h 6345561"/>
                    <a:gd name="connsiteX140" fmla="*/ 1151870 w 6352623"/>
                    <a:gd name="connsiteY140" fmla="*/ 3709064 h 6345561"/>
                    <a:gd name="connsiteX141" fmla="*/ 1633165 w 6352623"/>
                    <a:gd name="connsiteY141" fmla="*/ 4721494 h 6345561"/>
                    <a:gd name="connsiteX142" fmla="*/ 1635001 w 6352623"/>
                    <a:gd name="connsiteY142" fmla="*/ 4724090 h 6345561"/>
                    <a:gd name="connsiteX143" fmla="*/ 1150655 w 6352623"/>
                    <a:gd name="connsiteY143" fmla="*/ 4790652 h 6345561"/>
                    <a:gd name="connsiteX144" fmla="*/ 509955 w 6352623"/>
                    <a:gd name="connsiteY144" fmla="*/ 4889989 h 6345561"/>
                    <a:gd name="connsiteX145" fmla="*/ 3165956 w 6352623"/>
                    <a:gd name="connsiteY145" fmla="*/ 6345561 h 6345561"/>
                    <a:gd name="connsiteX146" fmla="*/ 2661675 w 6352623"/>
                    <a:gd name="connsiteY146" fmla="*/ 5655612 h 6345561"/>
                    <a:gd name="connsiteX147" fmla="*/ 2224080 w 6352623"/>
                    <a:gd name="connsiteY147" fmla="*/ 5071807 h 6345561"/>
                    <a:gd name="connsiteX148" fmla="*/ 2697681 w 6352623"/>
                    <a:gd name="connsiteY148" fmla="*/ 5021257 h 6345561"/>
                    <a:gd name="connsiteX149" fmla="*/ 3150545 w 6352623"/>
                    <a:gd name="connsiteY149" fmla="*/ 4979436 h 6345561"/>
                    <a:gd name="connsiteX150" fmla="*/ 3267988 w 6352623"/>
                    <a:gd name="connsiteY150" fmla="*/ 6340508 h 6345561"/>
                    <a:gd name="connsiteX151" fmla="*/ 3165956 w 6352623"/>
                    <a:gd name="connsiteY151" fmla="*/ 6345561 h 6345561"/>
                    <a:gd name="connsiteX152" fmla="*/ 2827891 w 6352623"/>
                    <a:gd name="connsiteY152" fmla="*/ 6323709 h 6345561"/>
                    <a:gd name="connsiteX153" fmla="*/ 2884966 w 6352623"/>
                    <a:gd name="connsiteY153" fmla="*/ 6327398 h 6345561"/>
                    <a:gd name="connsiteX154" fmla="*/ 2827891 w 6352623"/>
                    <a:gd name="connsiteY154" fmla="*/ 6323709 h 6345561"/>
                    <a:gd name="connsiteX155" fmla="*/ 1799833 w 6352623"/>
                    <a:gd name="connsiteY155" fmla="*/ 6042038 h 6345561"/>
                    <a:gd name="connsiteX156" fmla="*/ 792530 w 6352623"/>
                    <a:gd name="connsiteY156" fmla="*/ 5281044 h 6345561"/>
                    <a:gd name="connsiteX157" fmla="*/ 758259 w 6352623"/>
                    <a:gd name="connsiteY157" fmla="*/ 5233611 h 6345561"/>
                    <a:gd name="connsiteX158" fmla="*/ 1178638 w 6352623"/>
                    <a:gd name="connsiteY158" fmla="*/ 5187468 h 6345561"/>
                    <a:gd name="connsiteX159" fmla="*/ 1905324 w 6352623"/>
                    <a:gd name="connsiteY159" fmla="*/ 5106339 h 6345561"/>
                    <a:gd name="connsiteX160" fmla="*/ 2206251 w 6352623"/>
                    <a:gd name="connsiteY160" fmla="*/ 5531868 h 6345561"/>
                    <a:gd name="connsiteX161" fmla="*/ 2827891 w 6352623"/>
                    <a:gd name="connsiteY161" fmla="*/ 6323709 h 6345561"/>
                    <a:gd name="connsiteX162" fmla="*/ 2405336 w 6352623"/>
                    <a:gd name="connsiteY162" fmla="*/ 6261225 h 6345561"/>
                    <a:gd name="connsiteX163" fmla="*/ 1799833 w 6352623"/>
                    <a:gd name="connsiteY16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000985 w 6352623"/>
                    <a:gd name="connsiteY60" fmla="*/ 4620000 h 6345561"/>
                    <a:gd name="connsiteX61" fmla="*/ 6317212 w 6352623"/>
                    <a:gd name="connsiteY61" fmla="*/ 4620000 h 6345561"/>
                    <a:gd name="connsiteX62" fmla="*/ 6317212 w 6352623"/>
                    <a:gd name="connsiteY62" fmla="*/ 4787640 h 6345561"/>
                    <a:gd name="connsiteX63" fmla="*/ 5898613 w 6352623"/>
                    <a:gd name="connsiteY63" fmla="*/ 4787640 h 6345561"/>
                    <a:gd name="connsiteX64" fmla="*/ 5866698 w 6352623"/>
                    <a:gd name="connsiteY64" fmla="*/ 4839902 h 6345561"/>
                    <a:gd name="connsiteX65" fmla="*/ 5895990 w 6352623"/>
                    <a:gd name="connsiteY65" fmla="*/ 4787640 h 6345561"/>
                    <a:gd name="connsiteX66" fmla="*/ 5898613 w 6352623"/>
                    <a:gd name="connsiteY66" fmla="*/ 4787640 h 6345561"/>
                    <a:gd name="connsiteX67" fmla="*/ 5866698 w 6352623"/>
                    <a:gd name="connsiteY67" fmla="*/ 4839902 h 6345561"/>
                    <a:gd name="connsiteX68" fmla="*/ 5661892 w 6352623"/>
                    <a:gd name="connsiteY68" fmla="*/ 4787640 h 6345561"/>
                    <a:gd name="connsiteX69" fmla="*/ 5661892 w 6352623"/>
                    <a:gd name="connsiteY69" fmla="*/ 4620000 h 6345561"/>
                    <a:gd name="connsiteX70" fmla="*/ 5661892 w 6352623"/>
                    <a:gd name="connsiteY70" fmla="*/ 4787640 h 6345561"/>
                    <a:gd name="connsiteX71" fmla="*/ 4842211 w 6352623"/>
                    <a:gd name="connsiteY71" fmla="*/ 4504577 h 6345561"/>
                    <a:gd name="connsiteX72" fmla="*/ 4894441 w 6352623"/>
                    <a:gd name="connsiteY72" fmla="*/ 4378816 h 6345561"/>
                    <a:gd name="connsiteX73" fmla="*/ 5118410 w 6352623"/>
                    <a:gd name="connsiteY73" fmla="*/ 3308120 h 6345561"/>
                    <a:gd name="connsiteX74" fmla="*/ 5112011 w 6352623"/>
                    <a:gd name="connsiteY74" fmla="*/ 3236549 h 6345561"/>
                    <a:gd name="connsiteX75" fmla="*/ 6343574 w 6352623"/>
                    <a:gd name="connsiteY75" fmla="*/ 3146548 h 6345561"/>
                    <a:gd name="connsiteX76" fmla="*/ 6352623 w 6352623"/>
                    <a:gd name="connsiteY76" fmla="*/ 3329154 h 6345561"/>
                    <a:gd name="connsiteX77" fmla="*/ 6261216 w 6352623"/>
                    <a:gd name="connsiteY77" fmla="*/ 3947289 h 6345561"/>
                    <a:gd name="connsiteX78" fmla="*/ 6068313 w 6352623"/>
                    <a:gd name="connsiteY78" fmla="*/ 4480189 h 6345561"/>
                    <a:gd name="connsiteX79" fmla="*/ 5645377 w 6352623"/>
                    <a:gd name="connsiteY79" fmla="*/ 4489676 h 6345561"/>
                    <a:gd name="connsiteX80" fmla="*/ 4842211 w 6352623"/>
                    <a:gd name="connsiteY80" fmla="*/ 4504577 h 6345561"/>
                    <a:gd name="connsiteX81" fmla="*/ 1405726 w 6352623"/>
                    <a:gd name="connsiteY81" fmla="*/ 3156271 h 6345561"/>
                    <a:gd name="connsiteX82" fmla="*/ 1399341 w 6352623"/>
                    <a:gd name="connsiteY82" fmla="*/ 3089416 h 6345561"/>
                    <a:gd name="connsiteX83" fmla="*/ 1464945 w 6352623"/>
                    <a:gd name="connsiteY83" fmla="*/ 2467755 h 6345561"/>
                    <a:gd name="connsiteX84" fmla="*/ 1626959 w 6352623"/>
                    <a:gd name="connsiteY84" fmla="*/ 1918290 h 6345561"/>
                    <a:gd name="connsiteX85" fmla="*/ 1698846 w 6352623"/>
                    <a:gd name="connsiteY85" fmla="*/ 1916459 h 6345561"/>
                    <a:gd name="connsiteX86" fmla="*/ 2401423 w 6352623"/>
                    <a:gd name="connsiteY86" fmla="*/ 1879094 h 6345561"/>
                    <a:gd name="connsiteX87" fmla="*/ 2879383 w 6352623"/>
                    <a:gd name="connsiteY87" fmla="*/ 1836855 h 6345561"/>
                    <a:gd name="connsiteX88" fmla="*/ 2983285 w 6352623"/>
                    <a:gd name="connsiteY88" fmla="*/ 3040986 h 6345561"/>
                    <a:gd name="connsiteX89" fmla="*/ 1405726 w 6352623"/>
                    <a:gd name="connsiteY89" fmla="*/ 3156271 h 6345561"/>
                    <a:gd name="connsiteX90" fmla="*/ 3464621 w 6352623"/>
                    <a:gd name="connsiteY90" fmla="*/ 4545892 h 6345561"/>
                    <a:gd name="connsiteX91" fmla="*/ 3362673 w 6352623"/>
                    <a:gd name="connsiteY91" fmla="*/ 3364384 h 6345561"/>
                    <a:gd name="connsiteX92" fmla="*/ 4785461 w 6352623"/>
                    <a:gd name="connsiteY92" fmla="*/ 3260410 h 6345561"/>
                    <a:gd name="connsiteX93" fmla="*/ 4791965 w 6352623"/>
                    <a:gd name="connsiteY93" fmla="*/ 3337498 h 6345561"/>
                    <a:gd name="connsiteX94" fmla="*/ 4582162 w 6352623"/>
                    <a:gd name="connsiteY94" fmla="*/ 4452550 h 6345561"/>
                    <a:gd name="connsiteX95" fmla="*/ 3980007 w 6352623"/>
                    <a:gd name="connsiteY95" fmla="*/ 4524180 h 6345561"/>
                    <a:gd name="connsiteX96" fmla="*/ 3464621 w 6352623"/>
                    <a:gd name="connsiteY96" fmla="*/ 4545892 h 6345561"/>
                    <a:gd name="connsiteX97" fmla="*/ 11631 w 6352623"/>
                    <a:gd name="connsiteY97" fmla="*/ 3258148 h 6345561"/>
                    <a:gd name="connsiteX98" fmla="*/ 0 w 6352623"/>
                    <a:gd name="connsiteY98" fmla="*/ 3023469 h 6345561"/>
                    <a:gd name="connsiteX99" fmla="*/ 91400 w 6352623"/>
                    <a:gd name="connsiteY99" fmla="*/ 2405346 h 6345561"/>
                    <a:gd name="connsiteX100" fmla="*/ 258812 w 6352623"/>
                    <a:gd name="connsiteY100" fmla="*/ 1942855 h 6345561"/>
                    <a:gd name="connsiteX101" fmla="*/ 852081 w 6352623"/>
                    <a:gd name="connsiteY101" fmla="*/ 1937991 h 6345561"/>
                    <a:gd name="connsiteX102" fmla="*/ 1335718 w 6352623"/>
                    <a:gd name="connsiteY102" fmla="*/ 1925698 h 6345561"/>
                    <a:gd name="connsiteX103" fmla="*/ 1234430 w 6352623"/>
                    <a:gd name="connsiteY103" fmla="*/ 2196801 h 6345561"/>
                    <a:gd name="connsiteX104" fmla="*/ 1103579 w 6352623"/>
                    <a:gd name="connsiteY104" fmla="*/ 2737987 h 6345561"/>
                    <a:gd name="connsiteX105" fmla="*/ 1078099 w 6352623"/>
                    <a:gd name="connsiteY105" fmla="*/ 3180217 h 6345561"/>
                    <a:gd name="connsiteX106" fmla="*/ 11631 w 6352623"/>
                    <a:gd name="connsiteY106" fmla="*/ 3258148 h 6345561"/>
                    <a:gd name="connsiteX107" fmla="*/ 1960743 w 6352623"/>
                    <a:gd name="connsiteY107" fmla="*/ 4679317 h 6345561"/>
                    <a:gd name="connsiteX108" fmla="*/ 1740896 w 6352623"/>
                    <a:gd name="connsiteY108" fmla="*/ 4337429 h 6345561"/>
                    <a:gd name="connsiteX109" fmla="*/ 1441619 w 6352623"/>
                    <a:gd name="connsiteY109" fmla="*/ 3532526 h 6345561"/>
                    <a:gd name="connsiteX110" fmla="*/ 1438988 w 6352623"/>
                    <a:gd name="connsiteY110" fmla="*/ 3504964 h 6345561"/>
                    <a:gd name="connsiteX111" fmla="*/ 3013389 w 6352623"/>
                    <a:gd name="connsiteY111" fmla="*/ 3389903 h 6345561"/>
                    <a:gd name="connsiteX112" fmla="*/ 3099126 w 6352623"/>
                    <a:gd name="connsiteY112" fmla="*/ 4562904 h 6345561"/>
                    <a:gd name="connsiteX113" fmla="*/ 2689209 w 6352623"/>
                    <a:gd name="connsiteY113" fmla="*/ 4598877 h 6345561"/>
                    <a:gd name="connsiteX114" fmla="*/ 1989796 w 6352623"/>
                    <a:gd name="connsiteY114" fmla="*/ 4675326 h 6345561"/>
                    <a:gd name="connsiteX115" fmla="*/ 1960743 w 6352623"/>
                    <a:gd name="connsiteY115" fmla="*/ 4679317 h 6345561"/>
                    <a:gd name="connsiteX116" fmla="*/ 4067092 w 6352623"/>
                    <a:gd name="connsiteY116" fmla="*/ 6216068 h 6345561"/>
                    <a:gd name="connsiteX117" fmla="*/ 4277892 w 6352623"/>
                    <a:gd name="connsiteY117" fmla="*/ 5788869 h 6345561"/>
                    <a:gd name="connsiteX118" fmla="*/ 4525520 w 6352623"/>
                    <a:gd name="connsiteY118" fmla="*/ 5267093 h 6345561"/>
                    <a:gd name="connsiteX119" fmla="*/ 4685770 w 6352623"/>
                    <a:gd name="connsiteY119" fmla="*/ 4881257 h 6345561"/>
                    <a:gd name="connsiteX120" fmla="*/ 4712084 w 6352623"/>
                    <a:gd name="connsiteY120" fmla="*/ 4879914 h 6345561"/>
                    <a:gd name="connsiteX121" fmla="*/ 5642123 w 6352623"/>
                    <a:gd name="connsiteY121" fmla="*/ 4846187 h 6345561"/>
                    <a:gd name="connsiteX122" fmla="*/ 5866698 w 6352623"/>
                    <a:gd name="connsiteY122" fmla="*/ 4839902 h 6345561"/>
                    <a:gd name="connsiteX123" fmla="*/ 5706398 w 6352623"/>
                    <a:gd name="connsiteY123" fmla="*/ 5102370 h 6345561"/>
                    <a:gd name="connsiteX124" fmla="*/ 4229361 w 6352623"/>
                    <a:gd name="connsiteY124" fmla="*/ 6176010 h 6345561"/>
                    <a:gd name="connsiteX125" fmla="*/ 4067092 w 6352623"/>
                    <a:gd name="connsiteY125" fmla="*/ 6216068 h 6345561"/>
                    <a:gd name="connsiteX126" fmla="*/ 3617977 w 6352623"/>
                    <a:gd name="connsiteY126" fmla="*/ 6323175 h 6345561"/>
                    <a:gd name="connsiteX127" fmla="*/ 3499574 w 6352623"/>
                    <a:gd name="connsiteY127" fmla="*/ 4950969 h 6345561"/>
                    <a:gd name="connsiteX128" fmla="*/ 3966167 w 6352623"/>
                    <a:gd name="connsiteY128" fmla="*/ 4917769 h 6345561"/>
                    <a:gd name="connsiteX129" fmla="*/ 4402891 w 6352623"/>
                    <a:gd name="connsiteY129" fmla="*/ 4895610 h 6345561"/>
                    <a:gd name="connsiteX130" fmla="*/ 4263840 w 6352623"/>
                    <a:gd name="connsiteY130" fmla="*/ 5239274 h 6345561"/>
                    <a:gd name="connsiteX131" fmla="*/ 3691123 w 6352623"/>
                    <a:gd name="connsiteY131" fmla="*/ 6308899 h 6345561"/>
                    <a:gd name="connsiteX132" fmla="*/ 3637169 w 6352623"/>
                    <a:gd name="connsiteY132" fmla="*/ 6322223 h 6345561"/>
                    <a:gd name="connsiteX133" fmla="*/ 3617977 w 6352623"/>
                    <a:gd name="connsiteY133" fmla="*/ 6323175 h 6345561"/>
                    <a:gd name="connsiteX134" fmla="*/ 509955 w 6352623"/>
                    <a:gd name="connsiteY134" fmla="*/ 4889989 h 6345561"/>
                    <a:gd name="connsiteX135" fmla="*/ 432662 w 6352623"/>
                    <a:gd name="connsiteY135" fmla="*/ 4783013 h 6345561"/>
                    <a:gd name="connsiteX136" fmla="*/ 30403 w 6352623"/>
                    <a:gd name="connsiteY136" fmla="*/ 3637168 h 6345561"/>
                    <a:gd name="connsiteX137" fmla="*/ 28957 w 6352623"/>
                    <a:gd name="connsiteY137" fmla="*/ 3608002 h 6345561"/>
                    <a:gd name="connsiteX138" fmla="*/ 1122699 w 6352623"/>
                    <a:gd name="connsiteY138" fmla="*/ 3528079 h 6345561"/>
                    <a:gd name="connsiteX139" fmla="*/ 1151870 w 6352623"/>
                    <a:gd name="connsiteY139" fmla="*/ 3709064 h 6345561"/>
                    <a:gd name="connsiteX140" fmla="*/ 1633165 w 6352623"/>
                    <a:gd name="connsiteY140" fmla="*/ 4721494 h 6345561"/>
                    <a:gd name="connsiteX141" fmla="*/ 1635001 w 6352623"/>
                    <a:gd name="connsiteY141" fmla="*/ 4724090 h 6345561"/>
                    <a:gd name="connsiteX142" fmla="*/ 1150655 w 6352623"/>
                    <a:gd name="connsiteY142" fmla="*/ 4790652 h 6345561"/>
                    <a:gd name="connsiteX143" fmla="*/ 509955 w 6352623"/>
                    <a:gd name="connsiteY143" fmla="*/ 4889989 h 6345561"/>
                    <a:gd name="connsiteX144" fmla="*/ 3165956 w 6352623"/>
                    <a:gd name="connsiteY144" fmla="*/ 6345561 h 6345561"/>
                    <a:gd name="connsiteX145" fmla="*/ 2661675 w 6352623"/>
                    <a:gd name="connsiteY145" fmla="*/ 5655612 h 6345561"/>
                    <a:gd name="connsiteX146" fmla="*/ 2224080 w 6352623"/>
                    <a:gd name="connsiteY146" fmla="*/ 5071807 h 6345561"/>
                    <a:gd name="connsiteX147" fmla="*/ 2697681 w 6352623"/>
                    <a:gd name="connsiteY147" fmla="*/ 5021257 h 6345561"/>
                    <a:gd name="connsiteX148" fmla="*/ 3150545 w 6352623"/>
                    <a:gd name="connsiteY148" fmla="*/ 4979436 h 6345561"/>
                    <a:gd name="connsiteX149" fmla="*/ 3267988 w 6352623"/>
                    <a:gd name="connsiteY149" fmla="*/ 6340508 h 6345561"/>
                    <a:gd name="connsiteX150" fmla="*/ 3165956 w 6352623"/>
                    <a:gd name="connsiteY150" fmla="*/ 6345561 h 6345561"/>
                    <a:gd name="connsiteX151" fmla="*/ 2827891 w 6352623"/>
                    <a:gd name="connsiteY151" fmla="*/ 6323709 h 6345561"/>
                    <a:gd name="connsiteX152" fmla="*/ 2884966 w 6352623"/>
                    <a:gd name="connsiteY152" fmla="*/ 6327398 h 6345561"/>
                    <a:gd name="connsiteX153" fmla="*/ 2827891 w 6352623"/>
                    <a:gd name="connsiteY153" fmla="*/ 6323709 h 6345561"/>
                    <a:gd name="connsiteX154" fmla="*/ 1799833 w 6352623"/>
                    <a:gd name="connsiteY154" fmla="*/ 6042038 h 6345561"/>
                    <a:gd name="connsiteX155" fmla="*/ 792530 w 6352623"/>
                    <a:gd name="connsiteY155" fmla="*/ 5281044 h 6345561"/>
                    <a:gd name="connsiteX156" fmla="*/ 758259 w 6352623"/>
                    <a:gd name="connsiteY156" fmla="*/ 5233611 h 6345561"/>
                    <a:gd name="connsiteX157" fmla="*/ 1178638 w 6352623"/>
                    <a:gd name="connsiteY157" fmla="*/ 5187468 h 6345561"/>
                    <a:gd name="connsiteX158" fmla="*/ 1905324 w 6352623"/>
                    <a:gd name="connsiteY158" fmla="*/ 5106339 h 6345561"/>
                    <a:gd name="connsiteX159" fmla="*/ 2206251 w 6352623"/>
                    <a:gd name="connsiteY159" fmla="*/ 5531868 h 6345561"/>
                    <a:gd name="connsiteX160" fmla="*/ 2827891 w 6352623"/>
                    <a:gd name="connsiteY160" fmla="*/ 6323709 h 6345561"/>
                    <a:gd name="connsiteX161" fmla="*/ 2405336 w 6352623"/>
                    <a:gd name="connsiteY161" fmla="*/ 6261225 h 6345561"/>
                    <a:gd name="connsiteX162" fmla="*/ 1799833 w 6352623"/>
                    <a:gd name="connsiteY16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98613 w 6352623"/>
                    <a:gd name="connsiteY65" fmla="*/ 4787640 h 6345561"/>
                    <a:gd name="connsiteX66" fmla="*/ 5866698 w 6352623"/>
                    <a:gd name="connsiteY66" fmla="*/ 4839902 h 6345561"/>
                    <a:gd name="connsiteX67" fmla="*/ 5661892 w 6352623"/>
                    <a:gd name="connsiteY67" fmla="*/ 4787640 h 6345561"/>
                    <a:gd name="connsiteX68" fmla="*/ 5661892 w 6352623"/>
                    <a:gd name="connsiteY68" fmla="*/ 4620000 h 6345561"/>
                    <a:gd name="connsiteX69" fmla="*/ 5661892 w 6352623"/>
                    <a:gd name="connsiteY69" fmla="*/ 4787640 h 6345561"/>
                    <a:gd name="connsiteX70" fmla="*/ 4842211 w 6352623"/>
                    <a:gd name="connsiteY70" fmla="*/ 4504577 h 6345561"/>
                    <a:gd name="connsiteX71" fmla="*/ 4894441 w 6352623"/>
                    <a:gd name="connsiteY71" fmla="*/ 4378816 h 6345561"/>
                    <a:gd name="connsiteX72" fmla="*/ 5118410 w 6352623"/>
                    <a:gd name="connsiteY72" fmla="*/ 3308120 h 6345561"/>
                    <a:gd name="connsiteX73" fmla="*/ 5112011 w 6352623"/>
                    <a:gd name="connsiteY73" fmla="*/ 3236549 h 6345561"/>
                    <a:gd name="connsiteX74" fmla="*/ 6343574 w 6352623"/>
                    <a:gd name="connsiteY74" fmla="*/ 3146548 h 6345561"/>
                    <a:gd name="connsiteX75" fmla="*/ 6352623 w 6352623"/>
                    <a:gd name="connsiteY75" fmla="*/ 3329154 h 6345561"/>
                    <a:gd name="connsiteX76" fmla="*/ 6261216 w 6352623"/>
                    <a:gd name="connsiteY76" fmla="*/ 3947289 h 6345561"/>
                    <a:gd name="connsiteX77" fmla="*/ 6068313 w 6352623"/>
                    <a:gd name="connsiteY77" fmla="*/ 4480189 h 6345561"/>
                    <a:gd name="connsiteX78" fmla="*/ 5645377 w 6352623"/>
                    <a:gd name="connsiteY78" fmla="*/ 4489676 h 6345561"/>
                    <a:gd name="connsiteX79" fmla="*/ 4842211 w 6352623"/>
                    <a:gd name="connsiteY79" fmla="*/ 4504577 h 6345561"/>
                    <a:gd name="connsiteX80" fmla="*/ 1405726 w 6352623"/>
                    <a:gd name="connsiteY80" fmla="*/ 3156271 h 6345561"/>
                    <a:gd name="connsiteX81" fmla="*/ 1399341 w 6352623"/>
                    <a:gd name="connsiteY81" fmla="*/ 3089416 h 6345561"/>
                    <a:gd name="connsiteX82" fmla="*/ 1464945 w 6352623"/>
                    <a:gd name="connsiteY82" fmla="*/ 2467755 h 6345561"/>
                    <a:gd name="connsiteX83" fmla="*/ 1626959 w 6352623"/>
                    <a:gd name="connsiteY83" fmla="*/ 1918290 h 6345561"/>
                    <a:gd name="connsiteX84" fmla="*/ 1698846 w 6352623"/>
                    <a:gd name="connsiteY84" fmla="*/ 1916459 h 6345561"/>
                    <a:gd name="connsiteX85" fmla="*/ 2401423 w 6352623"/>
                    <a:gd name="connsiteY85" fmla="*/ 1879094 h 6345561"/>
                    <a:gd name="connsiteX86" fmla="*/ 2879383 w 6352623"/>
                    <a:gd name="connsiteY86" fmla="*/ 1836855 h 6345561"/>
                    <a:gd name="connsiteX87" fmla="*/ 2983285 w 6352623"/>
                    <a:gd name="connsiteY87" fmla="*/ 3040986 h 6345561"/>
                    <a:gd name="connsiteX88" fmla="*/ 1405726 w 6352623"/>
                    <a:gd name="connsiteY88" fmla="*/ 3156271 h 6345561"/>
                    <a:gd name="connsiteX89" fmla="*/ 3464621 w 6352623"/>
                    <a:gd name="connsiteY89" fmla="*/ 4545892 h 6345561"/>
                    <a:gd name="connsiteX90" fmla="*/ 3362673 w 6352623"/>
                    <a:gd name="connsiteY90" fmla="*/ 3364384 h 6345561"/>
                    <a:gd name="connsiteX91" fmla="*/ 4785461 w 6352623"/>
                    <a:gd name="connsiteY91" fmla="*/ 3260410 h 6345561"/>
                    <a:gd name="connsiteX92" fmla="*/ 4791965 w 6352623"/>
                    <a:gd name="connsiteY92" fmla="*/ 3337498 h 6345561"/>
                    <a:gd name="connsiteX93" fmla="*/ 4582162 w 6352623"/>
                    <a:gd name="connsiteY93" fmla="*/ 4452550 h 6345561"/>
                    <a:gd name="connsiteX94" fmla="*/ 3980007 w 6352623"/>
                    <a:gd name="connsiteY94" fmla="*/ 4524180 h 6345561"/>
                    <a:gd name="connsiteX95" fmla="*/ 3464621 w 6352623"/>
                    <a:gd name="connsiteY95" fmla="*/ 4545892 h 6345561"/>
                    <a:gd name="connsiteX96" fmla="*/ 11631 w 6352623"/>
                    <a:gd name="connsiteY96" fmla="*/ 3258148 h 6345561"/>
                    <a:gd name="connsiteX97" fmla="*/ 0 w 6352623"/>
                    <a:gd name="connsiteY97" fmla="*/ 3023469 h 6345561"/>
                    <a:gd name="connsiteX98" fmla="*/ 91400 w 6352623"/>
                    <a:gd name="connsiteY98" fmla="*/ 2405346 h 6345561"/>
                    <a:gd name="connsiteX99" fmla="*/ 258812 w 6352623"/>
                    <a:gd name="connsiteY99" fmla="*/ 1942855 h 6345561"/>
                    <a:gd name="connsiteX100" fmla="*/ 852081 w 6352623"/>
                    <a:gd name="connsiteY100" fmla="*/ 1937991 h 6345561"/>
                    <a:gd name="connsiteX101" fmla="*/ 1335718 w 6352623"/>
                    <a:gd name="connsiteY101" fmla="*/ 1925698 h 6345561"/>
                    <a:gd name="connsiteX102" fmla="*/ 1234430 w 6352623"/>
                    <a:gd name="connsiteY102" fmla="*/ 2196801 h 6345561"/>
                    <a:gd name="connsiteX103" fmla="*/ 1103579 w 6352623"/>
                    <a:gd name="connsiteY103" fmla="*/ 2737987 h 6345561"/>
                    <a:gd name="connsiteX104" fmla="*/ 1078099 w 6352623"/>
                    <a:gd name="connsiteY104" fmla="*/ 3180217 h 6345561"/>
                    <a:gd name="connsiteX105" fmla="*/ 11631 w 6352623"/>
                    <a:gd name="connsiteY105" fmla="*/ 3258148 h 6345561"/>
                    <a:gd name="connsiteX106" fmla="*/ 1960743 w 6352623"/>
                    <a:gd name="connsiteY106" fmla="*/ 4679317 h 6345561"/>
                    <a:gd name="connsiteX107" fmla="*/ 1740896 w 6352623"/>
                    <a:gd name="connsiteY107" fmla="*/ 4337429 h 6345561"/>
                    <a:gd name="connsiteX108" fmla="*/ 1441619 w 6352623"/>
                    <a:gd name="connsiteY108" fmla="*/ 3532526 h 6345561"/>
                    <a:gd name="connsiteX109" fmla="*/ 1438988 w 6352623"/>
                    <a:gd name="connsiteY109" fmla="*/ 3504964 h 6345561"/>
                    <a:gd name="connsiteX110" fmla="*/ 3013389 w 6352623"/>
                    <a:gd name="connsiteY110" fmla="*/ 3389903 h 6345561"/>
                    <a:gd name="connsiteX111" fmla="*/ 3099126 w 6352623"/>
                    <a:gd name="connsiteY111" fmla="*/ 4562904 h 6345561"/>
                    <a:gd name="connsiteX112" fmla="*/ 2689209 w 6352623"/>
                    <a:gd name="connsiteY112" fmla="*/ 4598877 h 6345561"/>
                    <a:gd name="connsiteX113" fmla="*/ 1989796 w 6352623"/>
                    <a:gd name="connsiteY113" fmla="*/ 4675326 h 6345561"/>
                    <a:gd name="connsiteX114" fmla="*/ 1960743 w 6352623"/>
                    <a:gd name="connsiteY114" fmla="*/ 4679317 h 6345561"/>
                    <a:gd name="connsiteX115" fmla="*/ 4067092 w 6352623"/>
                    <a:gd name="connsiteY115" fmla="*/ 6216068 h 6345561"/>
                    <a:gd name="connsiteX116" fmla="*/ 4277892 w 6352623"/>
                    <a:gd name="connsiteY116" fmla="*/ 5788869 h 6345561"/>
                    <a:gd name="connsiteX117" fmla="*/ 4525520 w 6352623"/>
                    <a:gd name="connsiteY117" fmla="*/ 5267093 h 6345561"/>
                    <a:gd name="connsiteX118" fmla="*/ 4685770 w 6352623"/>
                    <a:gd name="connsiteY118" fmla="*/ 4881257 h 6345561"/>
                    <a:gd name="connsiteX119" fmla="*/ 4712084 w 6352623"/>
                    <a:gd name="connsiteY119" fmla="*/ 4879914 h 6345561"/>
                    <a:gd name="connsiteX120" fmla="*/ 5642123 w 6352623"/>
                    <a:gd name="connsiteY120" fmla="*/ 4846187 h 6345561"/>
                    <a:gd name="connsiteX121" fmla="*/ 5866698 w 6352623"/>
                    <a:gd name="connsiteY121" fmla="*/ 4839902 h 6345561"/>
                    <a:gd name="connsiteX122" fmla="*/ 5706398 w 6352623"/>
                    <a:gd name="connsiteY122" fmla="*/ 5102370 h 6345561"/>
                    <a:gd name="connsiteX123" fmla="*/ 4229361 w 6352623"/>
                    <a:gd name="connsiteY123" fmla="*/ 6176010 h 6345561"/>
                    <a:gd name="connsiteX124" fmla="*/ 4067092 w 6352623"/>
                    <a:gd name="connsiteY124" fmla="*/ 6216068 h 6345561"/>
                    <a:gd name="connsiteX125" fmla="*/ 3617977 w 6352623"/>
                    <a:gd name="connsiteY125" fmla="*/ 6323175 h 6345561"/>
                    <a:gd name="connsiteX126" fmla="*/ 3499574 w 6352623"/>
                    <a:gd name="connsiteY126" fmla="*/ 4950969 h 6345561"/>
                    <a:gd name="connsiteX127" fmla="*/ 3966167 w 6352623"/>
                    <a:gd name="connsiteY127" fmla="*/ 4917769 h 6345561"/>
                    <a:gd name="connsiteX128" fmla="*/ 4402891 w 6352623"/>
                    <a:gd name="connsiteY128" fmla="*/ 4895610 h 6345561"/>
                    <a:gd name="connsiteX129" fmla="*/ 4263840 w 6352623"/>
                    <a:gd name="connsiteY129" fmla="*/ 5239274 h 6345561"/>
                    <a:gd name="connsiteX130" fmla="*/ 3691123 w 6352623"/>
                    <a:gd name="connsiteY130" fmla="*/ 6308899 h 6345561"/>
                    <a:gd name="connsiteX131" fmla="*/ 3637169 w 6352623"/>
                    <a:gd name="connsiteY131" fmla="*/ 6322223 h 6345561"/>
                    <a:gd name="connsiteX132" fmla="*/ 3617977 w 6352623"/>
                    <a:gd name="connsiteY132" fmla="*/ 6323175 h 6345561"/>
                    <a:gd name="connsiteX133" fmla="*/ 509955 w 6352623"/>
                    <a:gd name="connsiteY133" fmla="*/ 4889989 h 6345561"/>
                    <a:gd name="connsiteX134" fmla="*/ 432662 w 6352623"/>
                    <a:gd name="connsiteY134" fmla="*/ 4783013 h 6345561"/>
                    <a:gd name="connsiteX135" fmla="*/ 30403 w 6352623"/>
                    <a:gd name="connsiteY135" fmla="*/ 3637168 h 6345561"/>
                    <a:gd name="connsiteX136" fmla="*/ 28957 w 6352623"/>
                    <a:gd name="connsiteY136" fmla="*/ 3608002 h 6345561"/>
                    <a:gd name="connsiteX137" fmla="*/ 1122699 w 6352623"/>
                    <a:gd name="connsiteY137" fmla="*/ 3528079 h 6345561"/>
                    <a:gd name="connsiteX138" fmla="*/ 1151870 w 6352623"/>
                    <a:gd name="connsiteY138" fmla="*/ 3709064 h 6345561"/>
                    <a:gd name="connsiteX139" fmla="*/ 1633165 w 6352623"/>
                    <a:gd name="connsiteY139" fmla="*/ 4721494 h 6345561"/>
                    <a:gd name="connsiteX140" fmla="*/ 1635001 w 6352623"/>
                    <a:gd name="connsiteY140" fmla="*/ 4724090 h 6345561"/>
                    <a:gd name="connsiteX141" fmla="*/ 1150655 w 6352623"/>
                    <a:gd name="connsiteY141" fmla="*/ 4790652 h 6345561"/>
                    <a:gd name="connsiteX142" fmla="*/ 509955 w 6352623"/>
                    <a:gd name="connsiteY142" fmla="*/ 4889989 h 6345561"/>
                    <a:gd name="connsiteX143" fmla="*/ 3165956 w 6352623"/>
                    <a:gd name="connsiteY143" fmla="*/ 6345561 h 6345561"/>
                    <a:gd name="connsiteX144" fmla="*/ 2661675 w 6352623"/>
                    <a:gd name="connsiteY144" fmla="*/ 5655612 h 6345561"/>
                    <a:gd name="connsiteX145" fmla="*/ 2224080 w 6352623"/>
                    <a:gd name="connsiteY145" fmla="*/ 5071807 h 6345561"/>
                    <a:gd name="connsiteX146" fmla="*/ 2697681 w 6352623"/>
                    <a:gd name="connsiteY146" fmla="*/ 5021257 h 6345561"/>
                    <a:gd name="connsiteX147" fmla="*/ 3150545 w 6352623"/>
                    <a:gd name="connsiteY147" fmla="*/ 4979436 h 6345561"/>
                    <a:gd name="connsiteX148" fmla="*/ 3267988 w 6352623"/>
                    <a:gd name="connsiteY148" fmla="*/ 6340508 h 6345561"/>
                    <a:gd name="connsiteX149" fmla="*/ 3165956 w 6352623"/>
                    <a:gd name="connsiteY149" fmla="*/ 6345561 h 6345561"/>
                    <a:gd name="connsiteX150" fmla="*/ 2827891 w 6352623"/>
                    <a:gd name="connsiteY150" fmla="*/ 6323709 h 6345561"/>
                    <a:gd name="connsiteX151" fmla="*/ 2884966 w 6352623"/>
                    <a:gd name="connsiteY151" fmla="*/ 6327398 h 6345561"/>
                    <a:gd name="connsiteX152" fmla="*/ 2827891 w 6352623"/>
                    <a:gd name="connsiteY152" fmla="*/ 6323709 h 6345561"/>
                    <a:gd name="connsiteX153" fmla="*/ 1799833 w 6352623"/>
                    <a:gd name="connsiteY153" fmla="*/ 6042038 h 6345561"/>
                    <a:gd name="connsiteX154" fmla="*/ 792530 w 6352623"/>
                    <a:gd name="connsiteY154" fmla="*/ 5281044 h 6345561"/>
                    <a:gd name="connsiteX155" fmla="*/ 758259 w 6352623"/>
                    <a:gd name="connsiteY155" fmla="*/ 5233611 h 6345561"/>
                    <a:gd name="connsiteX156" fmla="*/ 1178638 w 6352623"/>
                    <a:gd name="connsiteY156" fmla="*/ 5187468 h 6345561"/>
                    <a:gd name="connsiteX157" fmla="*/ 1905324 w 6352623"/>
                    <a:gd name="connsiteY157" fmla="*/ 5106339 h 6345561"/>
                    <a:gd name="connsiteX158" fmla="*/ 2206251 w 6352623"/>
                    <a:gd name="connsiteY158" fmla="*/ 5531868 h 6345561"/>
                    <a:gd name="connsiteX159" fmla="*/ 2827891 w 6352623"/>
                    <a:gd name="connsiteY159" fmla="*/ 6323709 h 6345561"/>
                    <a:gd name="connsiteX160" fmla="*/ 2405336 w 6352623"/>
                    <a:gd name="connsiteY160" fmla="*/ 6261225 h 6345561"/>
                    <a:gd name="connsiteX161" fmla="*/ 1799833 w 6352623"/>
                    <a:gd name="connsiteY161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866698 w 6352623"/>
                    <a:gd name="connsiteY63" fmla="*/ 4839902 h 6345561"/>
                    <a:gd name="connsiteX64" fmla="*/ 5895990 w 6352623"/>
                    <a:gd name="connsiteY64" fmla="*/ 4787640 h 6345561"/>
                    <a:gd name="connsiteX65" fmla="*/ 5866698 w 6352623"/>
                    <a:gd name="connsiteY65" fmla="*/ 4839902 h 6345561"/>
                    <a:gd name="connsiteX66" fmla="*/ 5661892 w 6352623"/>
                    <a:gd name="connsiteY66" fmla="*/ 4787640 h 6345561"/>
                    <a:gd name="connsiteX67" fmla="*/ 5661892 w 6352623"/>
                    <a:gd name="connsiteY67" fmla="*/ 4620000 h 6345561"/>
                    <a:gd name="connsiteX68" fmla="*/ 5661892 w 6352623"/>
                    <a:gd name="connsiteY68" fmla="*/ 4787640 h 6345561"/>
                    <a:gd name="connsiteX69" fmla="*/ 4842211 w 6352623"/>
                    <a:gd name="connsiteY69" fmla="*/ 4504577 h 6345561"/>
                    <a:gd name="connsiteX70" fmla="*/ 4894441 w 6352623"/>
                    <a:gd name="connsiteY70" fmla="*/ 4378816 h 6345561"/>
                    <a:gd name="connsiteX71" fmla="*/ 5118410 w 6352623"/>
                    <a:gd name="connsiteY71" fmla="*/ 3308120 h 6345561"/>
                    <a:gd name="connsiteX72" fmla="*/ 5112011 w 6352623"/>
                    <a:gd name="connsiteY72" fmla="*/ 3236549 h 6345561"/>
                    <a:gd name="connsiteX73" fmla="*/ 6343574 w 6352623"/>
                    <a:gd name="connsiteY73" fmla="*/ 3146548 h 6345561"/>
                    <a:gd name="connsiteX74" fmla="*/ 6352623 w 6352623"/>
                    <a:gd name="connsiteY74" fmla="*/ 3329154 h 6345561"/>
                    <a:gd name="connsiteX75" fmla="*/ 6261216 w 6352623"/>
                    <a:gd name="connsiteY75" fmla="*/ 3947289 h 6345561"/>
                    <a:gd name="connsiteX76" fmla="*/ 6068313 w 6352623"/>
                    <a:gd name="connsiteY76" fmla="*/ 4480189 h 6345561"/>
                    <a:gd name="connsiteX77" fmla="*/ 5645377 w 6352623"/>
                    <a:gd name="connsiteY77" fmla="*/ 4489676 h 6345561"/>
                    <a:gd name="connsiteX78" fmla="*/ 4842211 w 6352623"/>
                    <a:gd name="connsiteY78" fmla="*/ 4504577 h 6345561"/>
                    <a:gd name="connsiteX79" fmla="*/ 1405726 w 6352623"/>
                    <a:gd name="connsiteY79" fmla="*/ 3156271 h 6345561"/>
                    <a:gd name="connsiteX80" fmla="*/ 1399341 w 6352623"/>
                    <a:gd name="connsiteY80" fmla="*/ 3089416 h 6345561"/>
                    <a:gd name="connsiteX81" fmla="*/ 1464945 w 6352623"/>
                    <a:gd name="connsiteY81" fmla="*/ 2467755 h 6345561"/>
                    <a:gd name="connsiteX82" fmla="*/ 1626959 w 6352623"/>
                    <a:gd name="connsiteY82" fmla="*/ 1918290 h 6345561"/>
                    <a:gd name="connsiteX83" fmla="*/ 1698846 w 6352623"/>
                    <a:gd name="connsiteY83" fmla="*/ 1916459 h 6345561"/>
                    <a:gd name="connsiteX84" fmla="*/ 2401423 w 6352623"/>
                    <a:gd name="connsiteY84" fmla="*/ 1879094 h 6345561"/>
                    <a:gd name="connsiteX85" fmla="*/ 2879383 w 6352623"/>
                    <a:gd name="connsiteY85" fmla="*/ 1836855 h 6345561"/>
                    <a:gd name="connsiteX86" fmla="*/ 2983285 w 6352623"/>
                    <a:gd name="connsiteY86" fmla="*/ 3040986 h 6345561"/>
                    <a:gd name="connsiteX87" fmla="*/ 1405726 w 6352623"/>
                    <a:gd name="connsiteY87" fmla="*/ 3156271 h 6345561"/>
                    <a:gd name="connsiteX88" fmla="*/ 3464621 w 6352623"/>
                    <a:gd name="connsiteY88" fmla="*/ 4545892 h 6345561"/>
                    <a:gd name="connsiteX89" fmla="*/ 3362673 w 6352623"/>
                    <a:gd name="connsiteY89" fmla="*/ 3364384 h 6345561"/>
                    <a:gd name="connsiteX90" fmla="*/ 4785461 w 6352623"/>
                    <a:gd name="connsiteY90" fmla="*/ 3260410 h 6345561"/>
                    <a:gd name="connsiteX91" fmla="*/ 4791965 w 6352623"/>
                    <a:gd name="connsiteY91" fmla="*/ 3337498 h 6345561"/>
                    <a:gd name="connsiteX92" fmla="*/ 4582162 w 6352623"/>
                    <a:gd name="connsiteY92" fmla="*/ 4452550 h 6345561"/>
                    <a:gd name="connsiteX93" fmla="*/ 3980007 w 6352623"/>
                    <a:gd name="connsiteY93" fmla="*/ 4524180 h 6345561"/>
                    <a:gd name="connsiteX94" fmla="*/ 3464621 w 6352623"/>
                    <a:gd name="connsiteY94" fmla="*/ 4545892 h 6345561"/>
                    <a:gd name="connsiteX95" fmla="*/ 11631 w 6352623"/>
                    <a:gd name="connsiteY95" fmla="*/ 3258148 h 6345561"/>
                    <a:gd name="connsiteX96" fmla="*/ 0 w 6352623"/>
                    <a:gd name="connsiteY96" fmla="*/ 3023469 h 6345561"/>
                    <a:gd name="connsiteX97" fmla="*/ 91400 w 6352623"/>
                    <a:gd name="connsiteY97" fmla="*/ 2405346 h 6345561"/>
                    <a:gd name="connsiteX98" fmla="*/ 258812 w 6352623"/>
                    <a:gd name="connsiteY98" fmla="*/ 1942855 h 6345561"/>
                    <a:gd name="connsiteX99" fmla="*/ 852081 w 6352623"/>
                    <a:gd name="connsiteY99" fmla="*/ 1937991 h 6345561"/>
                    <a:gd name="connsiteX100" fmla="*/ 1335718 w 6352623"/>
                    <a:gd name="connsiteY100" fmla="*/ 1925698 h 6345561"/>
                    <a:gd name="connsiteX101" fmla="*/ 1234430 w 6352623"/>
                    <a:gd name="connsiteY101" fmla="*/ 2196801 h 6345561"/>
                    <a:gd name="connsiteX102" fmla="*/ 1103579 w 6352623"/>
                    <a:gd name="connsiteY102" fmla="*/ 2737987 h 6345561"/>
                    <a:gd name="connsiteX103" fmla="*/ 1078099 w 6352623"/>
                    <a:gd name="connsiteY103" fmla="*/ 3180217 h 6345561"/>
                    <a:gd name="connsiteX104" fmla="*/ 11631 w 6352623"/>
                    <a:gd name="connsiteY104" fmla="*/ 3258148 h 6345561"/>
                    <a:gd name="connsiteX105" fmla="*/ 1960743 w 6352623"/>
                    <a:gd name="connsiteY105" fmla="*/ 4679317 h 6345561"/>
                    <a:gd name="connsiteX106" fmla="*/ 1740896 w 6352623"/>
                    <a:gd name="connsiteY106" fmla="*/ 4337429 h 6345561"/>
                    <a:gd name="connsiteX107" fmla="*/ 1441619 w 6352623"/>
                    <a:gd name="connsiteY107" fmla="*/ 3532526 h 6345561"/>
                    <a:gd name="connsiteX108" fmla="*/ 1438988 w 6352623"/>
                    <a:gd name="connsiteY108" fmla="*/ 3504964 h 6345561"/>
                    <a:gd name="connsiteX109" fmla="*/ 3013389 w 6352623"/>
                    <a:gd name="connsiteY109" fmla="*/ 3389903 h 6345561"/>
                    <a:gd name="connsiteX110" fmla="*/ 3099126 w 6352623"/>
                    <a:gd name="connsiteY110" fmla="*/ 4562904 h 6345561"/>
                    <a:gd name="connsiteX111" fmla="*/ 2689209 w 6352623"/>
                    <a:gd name="connsiteY111" fmla="*/ 4598877 h 6345561"/>
                    <a:gd name="connsiteX112" fmla="*/ 1989796 w 6352623"/>
                    <a:gd name="connsiteY112" fmla="*/ 4675326 h 6345561"/>
                    <a:gd name="connsiteX113" fmla="*/ 1960743 w 6352623"/>
                    <a:gd name="connsiteY113" fmla="*/ 4679317 h 6345561"/>
                    <a:gd name="connsiteX114" fmla="*/ 4067092 w 6352623"/>
                    <a:gd name="connsiteY114" fmla="*/ 6216068 h 6345561"/>
                    <a:gd name="connsiteX115" fmla="*/ 4277892 w 6352623"/>
                    <a:gd name="connsiteY115" fmla="*/ 5788869 h 6345561"/>
                    <a:gd name="connsiteX116" fmla="*/ 4525520 w 6352623"/>
                    <a:gd name="connsiteY116" fmla="*/ 5267093 h 6345561"/>
                    <a:gd name="connsiteX117" fmla="*/ 4685770 w 6352623"/>
                    <a:gd name="connsiteY117" fmla="*/ 4881257 h 6345561"/>
                    <a:gd name="connsiteX118" fmla="*/ 4712084 w 6352623"/>
                    <a:gd name="connsiteY118" fmla="*/ 4879914 h 6345561"/>
                    <a:gd name="connsiteX119" fmla="*/ 5642123 w 6352623"/>
                    <a:gd name="connsiteY119" fmla="*/ 4846187 h 6345561"/>
                    <a:gd name="connsiteX120" fmla="*/ 5866698 w 6352623"/>
                    <a:gd name="connsiteY120" fmla="*/ 4839902 h 6345561"/>
                    <a:gd name="connsiteX121" fmla="*/ 5706398 w 6352623"/>
                    <a:gd name="connsiteY121" fmla="*/ 5102370 h 6345561"/>
                    <a:gd name="connsiteX122" fmla="*/ 4229361 w 6352623"/>
                    <a:gd name="connsiteY122" fmla="*/ 6176010 h 6345561"/>
                    <a:gd name="connsiteX123" fmla="*/ 4067092 w 6352623"/>
                    <a:gd name="connsiteY123" fmla="*/ 6216068 h 6345561"/>
                    <a:gd name="connsiteX124" fmla="*/ 3617977 w 6352623"/>
                    <a:gd name="connsiteY124" fmla="*/ 6323175 h 6345561"/>
                    <a:gd name="connsiteX125" fmla="*/ 3499574 w 6352623"/>
                    <a:gd name="connsiteY125" fmla="*/ 4950969 h 6345561"/>
                    <a:gd name="connsiteX126" fmla="*/ 3966167 w 6352623"/>
                    <a:gd name="connsiteY126" fmla="*/ 4917769 h 6345561"/>
                    <a:gd name="connsiteX127" fmla="*/ 4402891 w 6352623"/>
                    <a:gd name="connsiteY127" fmla="*/ 4895610 h 6345561"/>
                    <a:gd name="connsiteX128" fmla="*/ 4263840 w 6352623"/>
                    <a:gd name="connsiteY128" fmla="*/ 5239274 h 6345561"/>
                    <a:gd name="connsiteX129" fmla="*/ 3691123 w 6352623"/>
                    <a:gd name="connsiteY129" fmla="*/ 6308899 h 6345561"/>
                    <a:gd name="connsiteX130" fmla="*/ 3637169 w 6352623"/>
                    <a:gd name="connsiteY130" fmla="*/ 6322223 h 6345561"/>
                    <a:gd name="connsiteX131" fmla="*/ 3617977 w 6352623"/>
                    <a:gd name="connsiteY131" fmla="*/ 6323175 h 6345561"/>
                    <a:gd name="connsiteX132" fmla="*/ 509955 w 6352623"/>
                    <a:gd name="connsiteY132" fmla="*/ 4889989 h 6345561"/>
                    <a:gd name="connsiteX133" fmla="*/ 432662 w 6352623"/>
                    <a:gd name="connsiteY133" fmla="*/ 4783013 h 6345561"/>
                    <a:gd name="connsiteX134" fmla="*/ 30403 w 6352623"/>
                    <a:gd name="connsiteY134" fmla="*/ 3637168 h 6345561"/>
                    <a:gd name="connsiteX135" fmla="*/ 28957 w 6352623"/>
                    <a:gd name="connsiteY135" fmla="*/ 3608002 h 6345561"/>
                    <a:gd name="connsiteX136" fmla="*/ 1122699 w 6352623"/>
                    <a:gd name="connsiteY136" fmla="*/ 3528079 h 6345561"/>
                    <a:gd name="connsiteX137" fmla="*/ 1151870 w 6352623"/>
                    <a:gd name="connsiteY137" fmla="*/ 3709064 h 6345561"/>
                    <a:gd name="connsiteX138" fmla="*/ 1633165 w 6352623"/>
                    <a:gd name="connsiteY138" fmla="*/ 4721494 h 6345561"/>
                    <a:gd name="connsiteX139" fmla="*/ 1635001 w 6352623"/>
                    <a:gd name="connsiteY139" fmla="*/ 4724090 h 6345561"/>
                    <a:gd name="connsiteX140" fmla="*/ 1150655 w 6352623"/>
                    <a:gd name="connsiteY140" fmla="*/ 4790652 h 6345561"/>
                    <a:gd name="connsiteX141" fmla="*/ 509955 w 6352623"/>
                    <a:gd name="connsiteY141" fmla="*/ 4889989 h 6345561"/>
                    <a:gd name="connsiteX142" fmla="*/ 3165956 w 6352623"/>
                    <a:gd name="connsiteY142" fmla="*/ 6345561 h 6345561"/>
                    <a:gd name="connsiteX143" fmla="*/ 2661675 w 6352623"/>
                    <a:gd name="connsiteY143" fmla="*/ 5655612 h 6345561"/>
                    <a:gd name="connsiteX144" fmla="*/ 2224080 w 6352623"/>
                    <a:gd name="connsiteY144" fmla="*/ 5071807 h 6345561"/>
                    <a:gd name="connsiteX145" fmla="*/ 2697681 w 6352623"/>
                    <a:gd name="connsiteY145" fmla="*/ 5021257 h 6345561"/>
                    <a:gd name="connsiteX146" fmla="*/ 3150545 w 6352623"/>
                    <a:gd name="connsiteY146" fmla="*/ 4979436 h 6345561"/>
                    <a:gd name="connsiteX147" fmla="*/ 3267988 w 6352623"/>
                    <a:gd name="connsiteY147" fmla="*/ 6340508 h 6345561"/>
                    <a:gd name="connsiteX148" fmla="*/ 3165956 w 6352623"/>
                    <a:gd name="connsiteY148" fmla="*/ 6345561 h 6345561"/>
                    <a:gd name="connsiteX149" fmla="*/ 2827891 w 6352623"/>
                    <a:gd name="connsiteY149" fmla="*/ 6323709 h 6345561"/>
                    <a:gd name="connsiteX150" fmla="*/ 2884966 w 6352623"/>
                    <a:gd name="connsiteY150" fmla="*/ 6327398 h 6345561"/>
                    <a:gd name="connsiteX151" fmla="*/ 2827891 w 6352623"/>
                    <a:gd name="connsiteY151" fmla="*/ 6323709 h 6345561"/>
                    <a:gd name="connsiteX152" fmla="*/ 1799833 w 6352623"/>
                    <a:gd name="connsiteY152" fmla="*/ 6042038 h 6345561"/>
                    <a:gd name="connsiteX153" fmla="*/ 792530 w 6352623"/>
                    <a:gd name="connsiteY153" fmla="*/ 5281044 h 6345561"/>
                    <a:gd name="connsiteX154" fmla="*/ 758259 w 6352623"/>
                    <a:gd name="connsiteY154" fmla="*/ 5233611 h 6345561"/>
                    <a:gd name="connsiteX155" fmla="*/ 1178638 w 6352623"/>
                    <a:gd name="connsiteY155" fmla="*/ 5187468 h 6345561"/>
                    <a:gd name="connsiteX156" fmla="*/ 1905324 w 6352623"/>
                    <a:gd name="connsiteY156" fmla="*/ 5106339 h 6345561"/>
                    <a:gd name="connsiteX157" fmla="*/ 2206251 w 6352623"/>
                    <a:gd name="connsiteY157" fmla="*/ 5531868 h 6345561"/>
                    <a:gd name="connsiteX158" fmla="*/ 2827891 w 6352623"/>
                    <a:gd name="connsiteY158" fmla="*/ 6323709 h 6345561"/>
                    <a:gd name="connsiteX159" fmla="*/ 2405336 w 6352623"/>
                    <a:gd name="connsiteY159" fmla="*/ 6261225 h 6345561"/>
                    <a:gd name="connsiteX160" fmla="*/ 1799833 w 6352623"/>
                    <a:gd name="connsiteY160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898613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898613 w 6352623"/>
                    <a:gd name="connsiteY62" fmla="*/ 4787640 h 6345561"/>
                    <a:gd name="connsiteX63" fmla="*/ 5661892 w 6352623"/>
                    <a:gd name="connsiteY63" fmla="*/ 4787640 h 6345561"/>
                    <a:gd name="connsiteX64" fmla="*/ 5661892 w 6352623"/>
                    <a:gd name="connsiteY64" fmla="*/ 4620000 h 6345561"/>
                    <a:gd name="connsiteX65" fmla="*/ 5661892 w 6352623"/>
                    <a:gd name="connsiteY65" fmla="*/ 4787640 h 6345561"/>
                    <a:gd name="connsiteX66" fmla="*/ 4842211 w 6352623"/>
                    <a:gd name="connsiteY66" fmla="*/ 4504577 h 6345561"/>
                    <a:gd name="connsiteX67" fmla="*/ 4894441 w 6352623"/>
                    <a:gd name="connsiteY67" fmla="*/ 4378816 h 6345561"/>
                    <a:gd name="connsiteX68" fmla="*/ 5118410 w 6352623"/>
                    <a:gd name="connsiteY68" fmla="*/ 3308120 h 6345561"/>
                    <a:gd name="connsiteX69" fmla="*/ 5112011 w 6352623"/>
                    <a:gd name="connsiteY69" fmla="*/ 3236549 h 6345561"/>
                    <a:gd name="connsiteX70" fmla="*/ 6343574 w 6352623"/>
                    <a:gd name="connsiteY70" fmla="*/ 3146548 h 6345561"/>
                    <a:gd name="connsiteX71" fmla="*/ 6352623 w 6352623"/>
                    <a:gd name="connsiteY71" fmla="*/ 3329154 h 6345561"/>
                    <a:gd name="connsiteX72" fmla="*/ 6261216 w 6352623"/>
                    <a:gd name="connsiteY72" fmla="*/ 3947289 h 6345561"/>
                    <a:gd name="connsiteX73" fmla="*/ 6068313 w 6352623"/>
                    <a:gd name="connsiteY73" fmla="*/ 4480189 h 6345561"/>
                    <a:gd name="connsiteX74" fmla="*/ 5645377 w 6352623"/>
                    <a:gd name="connsiteY74" fmla="*/ 4489676 h 6345561"/>
                    <a:gd name="connsiteX75" fmla="*/ 4842211 w 6352623"/>
                    <a:gd name="connsiteY75" fmla="*/ 4504577 h 6345561"/>
                    <a:gd name="connsiteX76" fmla="*/ 1405726 w 6352623"/>
                    <a:gd name="connsiteY76" fmla="*/ 3156271 h 6345561"/>
                    <a:gd name="connsiteX77" fmla="*/ 1399341 w 6352623"/>
                    <a:gd name="connsiteY77" fmla="*/ 3089416 h 6345561"/>
                    <a:gd name="connsiteX78" fmla="*/ 1464945 w 6352623"/>
                    <a:gd name="connsiteY78" fmla="*/ 2467755 h 6345561"/>
                    <a:gd name="connsiteX79" fmla="*/ 1626959 w 6352623"/>
                    <a:gd name="connsiteY79" fmla="*/ 1918290 h 6345561"/>
                    <a:gd name="connsiteX80" fmla="*/ 1698846 w 6352623"/>
                    <a:gd name="connsiteY80" fmla="*/ 1916459 h 6345561"/>
                    <a:gd name="connsiteX81" fmla="*/ 2401423 w 6352623"/>
                    <a:gd name="connsiteY81" fmla="*/ 1879094 h 6345561"/>
                    <a:gd name="connsiteX82" fmla="*/ 2879383 w 6352623"/>
                    <a:gd name="connsiteY82" fmla="*/ 1836855 h 6345561"/>
                    <a:gd name="connsiteX83" fmla="*/ 2983285 w 6352623"/>
                    <a:gd name="connsiteY83" fmla="*/ 3040986 h 6345561"/>
                    <a:gd name="connsiteX84" fmla="*/ 1405726 w 6352623"/>
                    <a:gd name="connsiteY84" fmla="*/ 3156271 h 6345561"/>
                    <a:gd name="connsiteX85" fmla="*/ 3464621 w 6352623"/>
                    <a:gd name="connsiteY85" fmla="*/ 4545892 h 6345561"/>
                    <a:gd name="connsiteX86" fmla="*/ 3362673 w 6352623"/>
                    <a:gd name="connsiteY86" fmla="*/ 3364384 h 6345561"/>
                    <a:gd name="connsiteX87" fmla="*/ 4785461 w 6352623"/>
                    <a:gd name="connsiteY87" fmla="*/ 3260410 h 6345561"/>
                    <a:gd name="connsiteX88" fmla="*/ 4791965 w 6352623"/>
                    <a:gd name="connsiteY88" fmla="*/ 3337498 h 6345561"/>
                    <a:gd name="connsiteX89" fmla="*/ 4582162 w 6352623"/>
                    <a:gd name="connsiteY89" fmla="*/ 4452550 h 6345561"/>
                    <a:gd name="connsiteX90" fmla="*/ 3980007 w 6352623"/>
                    <a:gd name="connsiteY90" fmla="*/ 4524180 h 6345561"/>
                    <a:gd name="connsiteX91" fmla="*/ 3464621 w 6352623"/>
                    <a:gd name="connsiteY91" fmla="*/ 4545892 h 6345561"/>
                    <a:gd name="connsiteX92" fmla="*/ 11631 w 6352623"/>
                    <a:gd name="connsiteY92" fmla="*/ 3258148 h 6345561"/>
                    <a:gd name="connsiteX93" fmla="*/ 0 w 6352623"/>
                    <a:gd name="connsiteY93" fmla="*/ 3023469 h 6345561"/>
                    <a:gd name="connsiteX94" fmla="*/ 91400 w 6352623"/>
                    <a:gd name="connsiteY94" fmla="*/ 2405346 h 6345561"/>
                    <a:gd name="connsiteX95" fmla="*/ 258812 w 6352623"/>
                    <a:gd name="connsiteY95" fmla="*/ 1942855 h 6345561"/>
                    <a:gd name="connsiteX96" fmla="*/ 852081 w 6352623"/>
                    <a:gd name="connsiteY96" fmla="*/ 1937991 h 6345561"/>
                    <a:gd name="connsiteX97" fmla="*/ 1335718 w 6352623"/>
                    <a:gd name="connsiteY97" fmla="*/ 1925698 h 6345561"/>
                    <a:gd name="connsiteX98" fmla="*/ 1234430 w 6352623"/>
                    <a:gd name="connsiteY98" fmla="*/ 2196801 h 6345561"/>
                    <a:gd name="connsiteX99" fmla="*/ 1103579 w 6352623"/>
                    <a:gd name="connsiteY99" fmla="*/ 2737987 h 6345561"/>
                    <a:gd name="connsiteX100" fmla="*/ 1078099 w 6352623"/>
                    <a:gd name="connsiteY100" fmla="*/ 3180217 h 6345561"/>
                    <a:gd name="connsiteX101" fmla="*/ 11631 w 6352623"/>
                    <a:gd name="connsiteY101" fmla="*/ 3258148 h 6345561"/>
                    <a:gd name="connsiteX102" fmla="*/ 1960743 w 6352623"/>
                    <a:gd name="connsiteY102" fmla="*/ 4679317 h 6345561"/>
                    <a:gd name="connsiteX103" fmla="*/ 1740896 w 6352623"/>
                    <a:gd name="connsiteY103" fmla="*/ 4337429 h 6345561"/>
                    <a:gd name="connsiteX104" fmla="*/ 1441619 w 6352623"/>
                    <a:gd name="connsiteY104" fmla="*/ 3532526 h 6345561"/>
                    <a:gd name="connsiteX105" fmla="*/ 1438988 w 6352623"/>
                    <a:gd name="connsiteY105" fmla="*/ 3504964 h 6345561"/>
                    <a:gd name="connsiteX106" fmla="*/ 3013389 w 6352623"/>
                    <a:gd name="connsiteY106" fmla="*/ 3389903 h 6345561"/>
                    <a:gd name="connsiteX107" fmla="*/ 3099126 w 6352623"/>
                    <a:gd name="connsiteY107" fmla="*/ 4562904 h 6345561"/>
                    <a:gd name="connsiteX108" fmla="*/ 2689209 w 6352623"/>
                    <a:gd name="connsiteY108" fmla="*/ 4598877 h 6345561"/>
                    <a:gd name="connsiteX109" fmla="*/ 1989796 w 6352623"/>
                    <a:gd name="connsiteY109" fmla="*/ 4675326 h 6345561"/>
                    <a:gd name="connsiteX110" fmla="*/ 1960743 w 6352623"/>
                    <a:gd name="connsiteY110" fmla="*/ 4679317 h 6345561"/>
                    <a:gd name="connsiteX111" fmla="*/ 4067092 w 6352623"/>
                    <a:gd name="connsiteY111" fmla="*/ 6216068 h 6345561"/>
                    <a:gd name="connsiteX112" fmla="*/ 4277892 w 6352623"/>
                    <a:gd name="connsiteY112" fmla="*/ 5788869 h 6345561"/>
                    <a:gd name="connsiteX113" fmla="*/ 4525520 w 6352623"/>
                    <a:gd name="connsiteY113" fmla="*/ 5267093 h 6345561"/>
                    <a:gd name="connsiteX114" fmla="*/ 4685770 w 6352623"/>
                    <a:gd name="connsiteY114" fmla="*/ 4881257 h 6345561"/>
                    <a:gd name="connsiteX115" fmla="*/ 4712084 w 6352623"/>
                    <a:gd name="connsiteY115" fmla="*/ 4879914 h 6345561"/>
                    <a:gd name="connsiteX116" fmla="*/ 5642123 w 6352623"/>
                    <a:gd name="connsiteY116" fmla="*/ 4846187 h 6345561"/>
                    <a:gd name="connsiteX117" fmla="*/ 5866698 w 6352623"/>
                    <a:gd name="connsiteY117" fmla="*/ 4839902 h 6345561"/>
                    <a:gd name="connsiteX118" fmla="*/ 5706398 w 6352623"/>
                    <a:gd name="connsiteY118" fmla="*/ 5102370 h 6345561"/>
                    <a:gd name="connsiteX119" fmla="*/ 4229361 w 6352623"/>
                    <a:gd name="connsiteY119" fmla="*/ 6176010 h 6345561"/>
                    <a:gd name="connsiteX120" fmla="*/ 4067092 w 6352623"/>
                    <a:gd name="connsiteY120" fmla="*/ 6216068 h 6345561"/>
                    <a:gd name="connsiteX121" fmla="*/ 3617977 w 6352623"/>
                    <a:gd name="connsiteY121" fmla="*/ 6323175 h 6345561"/>
                    <a:gd name="connsiteX122" fmla="*/ 3499574 w 6352623"/>
                    <a:gd name="connsiteY122" fmla="*/ 4950969 h 6345561"/>
                    <a:gd name="connsiteX123" fmla="*/ 3966167 w 6352623"/>
                    <a:gd name="connsiteY123" fmla="*/ 4917769 h 6345561"/>
                    <a:gd name="connsiteX124" fmla="*/ 4402891 w 6352623"/>
                    <a:gd name="connsiteY124" fmla="*/ 4895610 h 6345561"/>
                    <a:gd name="connsiteX125" fmla="*/ 4263840 w 6352623"/>
                    <a:gd name="connsiteY125" fmla="*/ 5239274 h 6345561"/>
                    <a:gd name="connsiteX126" fmla="*/ 3691123 w 6352623"/>
                    <a:gd name="connsiteY126" fmla="*/ 6308899 h 6345561"/>
                    <a:gd name="connsiteX127" fmla="*/ 3637169 w 6352623"/>
                    <a:gd name="connsiteY127" fmla="*/ 6322223 h 6345561"/>
                    <a:gd name="connsiteX128" fmla="*/ 3617977 w 6352623"/>
                    <a:gd name="connsiteY128" fmla="*/ 6323175 h 6345561"/>
                    <a:gd name="connsiteX129" fmla="*/ 509955 w 6352623"/>
                    <a:gd name="connsiteY129" fmla="*/ 4889989 h 6345561"/>
                    <a:gd name="connsiteX130" fmla="*/ 432662 w 6352623"/>
                    <a:gd name="connsiteY130" fmla="*/ 4783013 h 6345561"/>
                    <a:gd name="connsiteX131" fmla="*/ 30403 w 6352623"/>
                    <a:gd name="connsiteY131" fmla="*/ 3637168 h 6345561"/>
                    <a:gd name="connsiteX132" fmla="*/ 28957 w 6352623"/>
                    <a:gd name="connsiteY132" fmla="*/ 3608002 h 6345561"/>
                    <a:gd name="connsiteX133" fmla="*/ 1122699 w 6352623"/>
                    <a:gd name="connsiteY133" fmla="*/ 3528079 h 6345561"/>
                    <a:gd name="connsiteX134" fmla="*/ 1151870 w 6352623"/>
                    <a:gd name="connsiteY134" fmla="*/ 3709064 h 6345561"/>
                    <a:gd name="connsiteX135" fmla="*/ 1633165 w 6352623"/>
                    <a:gd name="connsiteY135" fmla="*/ 4721494 h 6345561"/>
                    <a:gd name="connsiteX136" fmla="*/ 1635001 w 6352623"/>
                    <a:gd name="connsiteY136" fmla="*/ 4724090 h 6345561"/>
                    <a:gd name="connsiteX137" fmla="*/ 1150655 w 6352623"/>
                    <a:gd name="connsiteY137" fmla="*/ 4790652 h 6345561"/>
                    <a:gd name="connsiteX138" fmla="*/ 509955 w 6352623"/>
                    <a:gd name="connsiteY138" fmla="*/ 4889989 h 6345561"/>
                    <a:gd name="connsiteX139" fmla="*/ 3165956 w 6352623"/>
                    <a:gd name="connsiteY139" fmla="*/ 6345561 h 6345561"/>
                    <a:gd name="connsiteX140" fmla="*/ 2661675 w 6352623"/>
                    <a:gd name="connsiteY140" fmla="*/ 5655612 h 6345561"/>
                    <a:gd name="connsiteX141" fmla="*/ 2224080 w 6352623"/>
                    <a:gd name="connsiteY141" fmla="*/ 5071807 h 6345561"/>
                    <a:gd name="connsiteX142" fmla="*/ 2697681 w 6352623"/>
                    <a:gd name="connsiteY142" fmla="*/ 5021257 h 6345561"/>
                    <a:gd name="connsiteX143" fmla="*/ 3150545 w 6352623"/>
                    <a:gd name="connsiteY143" fmla="*/ 4979436 h 6345561"/>
                    <a:gd name="connsiteX144" fmla="*/ 3267988 w 6352623"/>
                    <a:gd name="connsiteY144" fmla="*/ 6340508 h 6345561"/>
                    <a:gd name="connsiteX145" fmla="*/ 3165956 w 6352623"/>
                    <a:gd name="connsiteY145" fmla="*/ 6345561 h 6345561"/>
                    <a:gd name="connsiteX146" fmla="*/ 2827891 w 6352623"/>
                    <a:gd name="connsiteY146" fmla="*/ 6323709 h 6345561"/>
                    <a:gd name="connsiteX147" fmla="*/ 2884966 w 6352623"/>
                    <a:gd name="connsiteY147" fmla="*/ 6327398 h 6345561"/>
                    <a:gd name="connsiteX148" fmla="*/ 2827891 w 6352623"/>
                    <a:gd name="connsiteY148" fmla="*/ 6323709 h 6345561"/>
                    <a:gd name="connsiteX149" fmla="*/ 1799833 w 6352623"/>
                    <a:gd name="connsiteY149" fmla="*/ 6042038 h 6345561"/>
                    <a:gd name="connsiteX150" fmla="*/ 792530 w 6352623"/>
                    <a:gd name="connsiteY150" fmla="*/ 5281044 h 6345561"/>
                    <a:gd name="connsiteX151" fmla="*/ 758259 w 6352623"/>
                    <a:gd name="connsiteY151" fmla="*/ 5233611 h 6345561"/>
                    <a:gd name="connsiteX152" fmla="*/ 1178638 w 6352623"/>
                    <a:gd name="connsiteY152" fmla="*/ 5187468 h 6345561"/>
                    <a:gd name="connsiteX153" fmla="*/ 1905324 w 6352623"/>
                    <a:gd name="connsiteY153" fmla="*/ 5106339 h 6345561"/>
                    <a:gd name="connsiteX154" fmla="*/ 2206251 w 6352623"/>
                    <a:gd name="connsiteY154" fmla="*/ 5531868 h 6345561"/>
                    <a:gd name="connsiteX155" fmla="*/ 2827891 w 6352623"/>
                    <a:gd name="connsiteY155" fmla="*/ 6323709 h 6345561"/>
                    <a:gd name="connsiteX156" fmla="*/ 2405336 w 6352623"/>
                    <a:gd name="connsiteY156" fmla="*/ 6261225 h 6345561"/>
                    <a:gd name="connsiteX157" fmla="*/ 1799833 w 6352623"/>
                    <a:gd name="connsiteY157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6317212 w 6352623"/>
                    <a:gd name="connsiteY59" fmla="*/ 4787640 h 6345561"/>
                    <a:gd name="connsiteX60" fmla="*/ 6317212 w 6352623"/>
                    <a:gd name="connsiteY60" fmla="*/ 4620000 h 6345561"/>
                    <a:gd name="connsiteX61" fmla="*/ 6317212 w 6352623"/>
                    <a:gd name="connsiteY61" fmla="*/ 4787640 h 6345561"/>
                    <a:gd name="connsiteX62" fmla="*/ 5661892 w 6352623"/>
                    <a:gd name="connsiteY62" fmla="*/ 4787640 h 6345561"/>
                    <a:gd name="connsiteX63" fmla="*/ 5661892 w 6352623"/>
                    <a:gd name="connsiteY63" fmla="*/ 4620000 h 6345561"/>
                    <a:gd name="connsiteX64" fmla="*/ 5661892 w 6352623"/>
                    <a:gd name="connsiteY64" fmla="*/ 4787640 h 6345561"/>
                    <a:gd name="connsiteX65" fmla="*/ 4842211 w 6352623"/>
                    <a:gd name="connsiteY65" fmla="*/ 4504577 h 6345561"/>
                    <a:gd name="connsiteX66" fmla="*/ 4894441 w 6352623"/>
                    <a:gd name="connsiteY66" fmla="*/ 4378816 h 6345561"/>
                    <a:gd name="connsiteX67" fmla="*/ 5118410 w 6352623"/>
                    <a:gd name="connsiteY67" fmla="*/ 3308120 h 6345561"/>
                    <a:gd name="connsiteX68" fmla="*/ 5112011 w 6352623"/>
                    <a:gd name="connsiteY68" fmla="*/ 3236549 h 6345561"/>
                    <a:gd name="connsiteX69" fmla="*/ 6343574 w 6352623"/>
                    <a:gd name="connsiteY69" fmla="*/ 3146548 h 6345561"/>
                    <a:gd name="connsiteX70" fmla="*/ 6352623 w 6352623"/>
                    <a:gd name="connsiteY70" fmla="*/ 3329154 h 6345561"/>
                    <a:gd name="connsiteX71" fmla="*/ 6261216 w 6352623"/>
                    <a:gd name="connsiteY71" fmla="*/ 3947289 h 6345561"/>
                    <a:gd name="connsiteX72" fmla="*/ 6068313 w 6352623"/>
                    <a:gd name="connsiteY72" fmla="*/ 4480189 h 6345561"/>
                    <a:gd name="connsiteX73" fmla="*/ 5645377 w 6352623"/>
                    <a:gd name="connsiteY73" fmla="*/ 4489676 h 6345561"/>
                    <a:gd name="connsiteX74" fmla="*/ 4842211 w 6352623"/>
                    <a:gd name="connsiteY74" fmla="*/ 4504577 h 6345561"/>
                    <a:gd name="connsiteX75" fmla="*/ 1405726 w 6352623"/>
                    <a:gd name="connsiteY75" fmla="*/ 3156271 h 6345561"/>
                    <a:gd name="connsiteX76" fmla="*/ 1399341 w 6352623"/>
                    <a:gd name="connsiteY76" fmla="*/ 3089416 h 6345561"/>
                    <a:gd name="connsiteX77" fmla="*/ 1464945 w 6352623"/>
                    <a:gd name="connsiteY77" fmla="*/ 2467755 h 6345561"/>
                    <a:gd name="connsiteX78" fmla="*/ 1626959 w 6352623"/>
                    <a:gd name="connsiteY78" fmla="*/ 1918290 h 6345561"/>
                    <a:gd name="connsiteX79" fmla="*/ 1698846 w 6352623"/>
                    <a:gd name="connsiteY79" fmla="*/ 1916459 h 6345561"/>
                    <a:gd name="connsiteX80" fmla="*/ 2401423 w 6352623"/>
                    <a:gd name="connsiteY80" fmla="*/ 1879094 h 6345561"/>
                    <a:gd name="connsiteX81" fmla="*/ 2879383 w 6352623"/>
                    <a:gd name="connsiteY81" fmla="*/ 1836855 h 6345561"/>
                    <a:gd name="connsiteX82" fmla="*/ 2983285 w 6352623"/>
                    <a:gd name="connsiteY82" fmla="*/ 3040986 h 6345561"/>
                    <a:gd name="connsiteX83" fmla="*/ 1405726 w 6352623"/>
                    <a:gd name="connsiteY83" fmla="*/ 3156271 h 6345561"/>
                    <a:gd name="connsiteX84" fmla="*/ 3464621 w 6352623"/>
                    <a:gd name="connsiteY84" fmla="*/ 4545892 h 6345561"/>
                    <a:gd name="connsiteX85" fmla="*/ 3362673 w 6352623"/>
                    <a:gd name="connsiteY85" fmla="*/ 3364384 h 6345561"/>
                    <a:gd name="connsiteX86" fmla="*/ 4785461 w 6352623"/>
                    <a:gd name="connsiteY86" fmla="*/ 3260410 h 6345561"/>
                    <a:gd name="connsiteX87" fmla="*/ 4791965 w 6352623"/>
                    <a:gd name="connsiteY87" fmla="*/ 3337498 h 6345561"/>
                    <a:gd name="connsiteX88" fmla="*/ 4582162 w 6352623"/>
                    <a:gd name="connsiteY88" fmla="*/ 4452550 h 6345561"/>
                    <a:gd name="connsiteX89" fmla="*/ 3980007 w 6352623"/>
                    <a:gd name="connsiteY89" fmla="*/ 4524180 h 6345561"/>
                    <a:gd name="connsiteX90" fmla="*/ 3464621 w 6352623"/>
                    <a:gd name="connsiteY90" fmla="*/ 4545892 h 6345561"/>
                    <a:gd name="connsiteX91" fmla="*/ 11631 w 6352623"/>
                    <a:gd name="connsiteY91" fmla="*/ 3258148 h 6345561"/>
                    <a:gd name="connsiteX92" fmla="*/ 0 w 6352623"/>
                    <a:gd name="connsiteY92" fmla="*/ 3023469 h 6345561"/>
                    <a:gd name="connsiteX93" fmla="*/ 91400 w 6352623"/>
                    <a:gd name="connsiteY93" fmla="*/ 2405346 h 6345561"/>
                    <a:gd name="connsiteX94" fmla="*/ 258812 w 6352623"/>
                    <a:gd name="connsiteY94" fmla="*/ 1942855 h 6345561"/>
                    <a:gd name="connsiteX95" fmla="*/ 852081 w 6352623"/>
                    <a:gd name="connsiteY95" fmla="*/ 1937991 h 6345561"/>
                    <a:gd name="connsiteX96" fmla="*/ 1335718 w 6352623"/>
                    <a:gd name="connsiteY96" fmla="*/ 1925698 h 6345561"/>
                    <a:gd name="connsiteX97" fmla="*/ 1234430 w 6352623"/>
                    <a:gd name="connsiteY97" fmla="*/ 2196801 h 6345561"/>
                    <a:gd name="connsiteX98" fmla="*/ 1103579 w 6352623"/>
                    <a:gd name="connsiteY98" fmla="*/ 2737987 h 6345561"/>
                    <a:gd name="connsiteX99" fmla="*/ 1078099 w 6352623"/>
                    <a:gd name="connsiteY99" fmla="*/ 3180217 h 6345561"/>
                    <a:gd name="connsiteX100" fmla="*/ 11631 w 6352623"/>
                    <a:gd name="connsiteY100" fmla="*/ 3258148 h 6345561"/>
                    <a:gd name="connsiteX101" fmla="*/ 1960743 w 6352623"/>
                    <a:gd name="connsiteY101" fmla="*/ 4679317 h 6345561"/>
                    <a:gd name="connsiteX102" fmla="*/ 1740896 w 6352623"/>
                    <a:gd name="connsiteY102" fmla="*/ 4337429 h 6345561"/>
                    <a:gd name="connsiteX103" fmla="*/ 1441619 w 6352623"/>
                    <a:gd name="connsiteY103" fmla="*/ 3532526 h 6345561"/>
                    <a:gd name="connsiteX104" fmla="*/ 1438988 w 6352623"/>
                    <a:gd name="connsiteY104" fmla="*/ 3504964 h 6345561"/>
                    <a:gd name="connsiteX105" fmla="*/ 3013389 w 6352623"/>
                    <a:gd name="connsiteY105" fmla="*/ 3389903 h 6345561"/>
                    <a:gd name="connsiteX106" fmla="*/ 3099126 w 6352623"/>
                    <a:gd name="connsiteY106" fmla="*/ 4562904 h 6345561"/>
                    <a:gd name="connsiteX107" fmla="*/ 2689209 w 6352623"/>
                    <a:gd name="connsiteY107" fmla="*/ 4598877 h 6345561"/>
                    <a:gd name="connsiteX108" fmla="*/ 1989796 w 6352623"/>
                    <a:gd name="connsiteY108" fmla="*/ 4675326 h 6345561"/>
                    <a:gd name="connsiteX109" fmla="*/ 1960743 w 6352623"/>
                    <a:gd name="connsiteY109" fmla="*/ 4679317 h 6345561"/>
                    <a:gd name="connsiteX110" fmla="*/ 4067092 w 6352623"/>
                    <a:gd name="connsiteY110" fmla="*/ 6216068 h 6345561"/>
                    <a:gd name="connsiteX111" fmla="*/ 4277892 w 6352623"/>
                    <a:gd name="connsiteY111" fmla="*/ 5788869 h 6345561"/>
                    <a:gd name="connsiteX112" fmla="*/ 4525520 w 6352623"/>
                    <a:gd name="connsiteY112" fmla="*/ 5267093 h 6345561"/>
                    <a:gd name="connsiteX113" fmla="*/ 4685770 w 6352623"/>
                    <a:gd name="connsiteY113" fmla="*/ 4881257 h 6345561"/>
                    <a:gd name="connsiteX114" fmla="*/ 4712084 w 6352623"/>
                    <a:gd name="connsiteY114" fmla="*/ 4879914 h 6345561"/>
                    <a:gd name="connsiteX115" fmla="*/ 5642123 w 6352623"/>
                    <a:gd name="connsiteY115" fmla="*/ 4846187 h 6345561"/>
                    <a:gd name="connsiteX116" fmla="*/ 5866698 w 6352623"/>
                    <a:gd name="connsiteY116" fmla="*/ 4839902 h 6345561"/>
                    <a:gd name="connsiteX117" fmla="*/ 5706398 w 6352623"/>
                    <a:gd name="connsiteY117" fmla="*/ 5102370 h 6345561"/>
                    <a:gd name="connsiteX118" fmla="*/ 4229361 w 6352623"/>
                    <a:gd name="connsiteY118" fmla="*/ 6176010 h 6345561"/>
                    <a:gd name="connsiteX119" fmla="*/ 4067092 w 6352623"/>
                    <a:gd name="connsiteY119" fmla="*/ 6216068 h 6345561"/>
                    <a:gd name="connsiteX120" fmla="*/ 3617977 w 6352623"/>
                    <a:gd name="connsiteY120" fmla="*/ 6323175 h 6345561"/>
                    <a:gd name="connsiteX121" fmla="*/ 3499574 w 6352623"/>
                    <a:gd name="connsiteY121" fmla="*/ 4950969 h 6345561"/>
                    <a:gd name="connsiteX122" fmla="*/ 3966167 w 6352623"/>
                    <a:gd name="connsiteY122" fmla="*/ 4917769 h 6345561"/>
                    <a:gd name="connsiteX123" fmla="*/ 4402891 w 6352623"/>
                    <a:gd name="connsiteY123" fmla="*/ 4895610 h 6345561"/>
                    <a:gd name="connsiteX124" fmla="*/ 4263840 w 6352623"/>
                    <a:gd name="connsiteY124" fmla="*/ 5239274 h 6345561"/>
                    <a:gd name="connsiteX125" fmla="*/ 3691123 w 6352623"/>
                    <a:gd name="connsiteY125" fmla="*/ 6308899 h 6345561"/>
                    <a:gd name="connsiteX126" fmla="*/ 3637169 w 6352623"/>
                    <a:gd name="connsiteY126" fmla="*/ 6322223 h 6345561"/>
                    <a:gd name="connsiteX127" fmla="*/ 3617977 w 6352623"/>
                    <a:gd name="connsiteY127" fmla="*/ 6323175 h 6345561"/>
                    <a:gd name="connsiteX128" fmla="*/ 509955 w 6352623"/>
                    <a:gd name="connsiteY128" fmla="*/ 4889989 h 6345561"/>
                    <a:gd name="connsiteX129" fmla="*/ 432662 w 6352623"/>
                    <a:gd name="connsiteY129" fmla="*/ 4783013 h 6345561"/>
                    <a:gd name="connsiteX130" fmla="*/ 30403 w 6352623"/>
                    <a:gd name="connsiteY130" fmla="*/ 3637168 h 6345561"/>
                    <a:gd name="connsiteX131" fmla="*/ 28957 w 6352623"/>
                    <a:gd name="connsiteY131" fmla="*/ 3608002 h 6345561"/>
                    <a:gd name="connsiteX132" fmla="*/ 1122699 w 6352623"/>
                    <a:gd name="connsiteY132" fmla="*/ 3528079 h 6345561"/>
                    <a:gd name="connsiteX133" fmla="*/ 1151870 w 6352623"/>
                    <a:gd name="connsiteY133" fmla="*/ 3709064 h 6345561"/>
                    <a:gd name="connsiteX134" fmla="*/ 1633165 w 6352623"/>
                    <a:gd name="connsiteY134" fmla="*/ 4721494 h 6345561"/>
                    <a:gd name="connsiteX135" fmla="*/ 1635001 w 6352623"/>
                    <a:gd name="connsiteY135" fmla="*/ 4724090 h 6345561"/>
                    <a:gd name="connsiteX136" fmla="*/ 1150655 w 6352623"/>
                    <a:gd name="connsiteY136" fmla="*/ 4790652 h 6345561"/>
                    <a:gd name="connsiteX137" fmla="*/ 509955 w 6352623"/>
                    <a:gd name="connsiteY137" fmla="*/ 4889989 h 6345561"/>
                    <a:gd name="connsiteX138" fmla="*/ 3165956 w 6352623"/>
                    <a:gd name="connsiteY138" fmla="*/ 6345561 h 6345561"/>
                    <a:gd name="connsiteX139" fmla="*/ 2661675 w 6352623"/>
                    <a:gd name="connsiteY139" fmla="*/ 5655612 h 6345561"/>
                    <a:gd name="connsiteX140" fmla="*/ 2224080 w 6352623"/>
                    <a:gd name="connsiteY140" fmla="*/ 5071807 h 6345561"/>
                    <a:gd name="connsiteX141" fmla="*/ 2697681 w 6352623"/>
                    <a:gd name="connsiteY141" fmla="*/ 5021257 h 6345561"/>
                    <a:gd name="connsiteX142" fmla="*/ 3150545 w 6352623"/>
                    <a:gd name="connsiteY142" fmla="*/ 4979436 h 6345561"/>
                    <a:gd name="connsiteX143" fmla="*/ 3267988 w 6352623"/>
                    <a:gd name="connsiteY143" fmla="*/ 6340508 h 6345561"/>
                    <a:gd name="connsiteX144" fmla="*/ 3165956 w 6352623"/>
                    <a:gd name="connsiteY144" fmla="*/ 6345561 h 6345561"/>
                    <a:gd name="connsiteX145" fmla="*/ 2827891 w 6352623"/>
                    <a:gd name="connsiteY145" fmla="*/ 6323709 h 6345561"/>
                    <a:gd name="connsiteX146" fmla="*/ 2884966 w 6352623"/>
                    <a:gd name="connsiteY146" fmla="*/ 6327398 h 6345561"/>
                    <a:gd name="connsiteX147" fmla="*/ 2827891 w 6352623"/>
                    <a:gd name="connsiteY147" fmla="*/ 6323709 h 6345561"/>
                    <a:gd name="connsiteX148" fmla="*/ 1799833 w 6352623"/>
                    <a:gd name="connsiteY148" fmla="*/ 6042038 h 6345561"/>
                    <a:gd name="connsiteX149" fmla="*/ 792530 w 6352623"/>
                    <a:gd name="connsiteY149" fmla="*/ 5281044 h 6345561"/>
                    <a:gd name="connsiteX150" fmla="*/ 758259 w 6352623"/>
                    <a:gd name="connsiteY150" fmla="*/ 5233611 h 6345561"/>
                    <a:gd name="connsiteX151" fmla="*/ 1178638 w 6352623"/>
                    <a:gd name="connsiteY151" fmla="*/ 5187468 h 6345561"/>
                    <a:gd name="connsiteX152" fmla="*/ 1905324 w 6352623"/>
                    <a:gd name="connsiteY152" fmla="*/ 5106339 h 6345561"/>
                    <a:gd name="connsiteX153" fmla="*/ 2206251 w 6352623"/>
                    <a:gd name="connsiteY153" fmla="*/ 5531868 h 6345561"/>
                    <a:gd name="connsiteX154" fmla="*/ 2827891 w 6352623"/>
                    <a:gd name="connsiteY154" fmla="*/ 6323709 h 6345561"/>
                    <a:gd name="connsiteX155" fmla="*/ 2405336 w 6352623"/>
                    <a:gd name="connsiteY155" fmla="*/ 6261225 h 6345561"/>
                    <a:gd name="connsiteX156" fmla="*/ 1799833 w 6352623"/>
                    <a:gd name="connsiteY156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5989951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989951 w 6352623"/>
                    <a:gd name="connsiteY58" fmla="*/ 4620000 h 6345561"/>
                    <a:gd name="connsiteX59" fmla="*/ 5661892 w 6352623"/>
                    <a:gd name="connsiteY59" fmla="*/ 4787640 h 6345561"/>
                    <a:gd name="connsiteX60" fmla="*/ 5661892 w 6352623"/>
                    <a:gd name="connsiteY60" fmla="*/ 4620000 h 6345561"/>
                    <a:gd name="connsiteX61" fmla="*/ 5661892 w 6352623"/>
                    <a:gd name="connsiteY61" fmla="*/ 4787640 h 6345561"/>
                    <a:gd name="connsiteX62" fmla="*/ 4842211 w 6352623"/>
                    <a:gd name="connsiteY62" fmla="*/ 4504577 h 6345561"/>
                    <a:gd name="connsiteX63" fmla="*/ 4894441 w 6352623"/>
                    <a:gd name="connsiteY63" fmla="*/ 4378816 h 6345561"/>
                    <a:gd name="connsiteX64" fmla="*/ 5118410 w 6352623"/>
                    <a:gd name="connsiteY64" fmla="*/ 3308120 h 6345561"/>
                    <a:gd name="connsiteX65" fmla="*/ 5112011 w 6352623"/>
                    <a:gd name="connsiteY65" fmla="*/ 3236549 h 6345561"/>
                    <a:gd name="connsiteX66" fmla="*/ 6343574 w 6352623"/>
                    <a:gd name="connsiteY66" fmla="*/ 3146548 h 6345561"/>
                    <a:gd name="connsiteX67" fmla="*/ 6352623 w 6352623"/>
                    <a:gd name="connsiteY67" fmla="*/ 3329154 h 6345561"/>
                    <a:gd name="connsiteX68" fmla="*/ 6261216 w 6352623"/>
                    <a:gd name="connsiteY68" fmla="*/ 3947289 h 6345561"/>
                    <a:gd name="connsiteX69" fmla="*/ 6068313 w 6352623"/>
                    <a:gd name="connsiteY69" fmla="*/ 4480189 h 6345561"/>
                    <a:gd name="connsiteX70" fmla="*/ 5645377 w 6352623"/>
                    <a:gd name="connsiteY70" fmla="*/ 4489676 h 6345561"/>
                    <a:gd name="connsiteX71" fmla="*/ 4842211 w 6352623"/>
                    <a:gd name="connsiteY71" fmla="*/ 4504577 h 6345561"/>
                    <a:gd name="connsiteX72" fmla="*/ 1405726 w 6352623"/>
                    <a:gd name="connsiteY72" fmla="*/ 3156271 h 6345561"/>
                    <a:gd name="connsiteX73" fmla="*/ 1399341 w 6352623"/>
                    <a:gd name="connsiteY73" fmla="*/ 3089416 h 6345561"/>
                    <a:gd name="connsiteX74" fmla="*/ 1464945 w 6352623"/>
                    <a:gd name="connsiteY74" fmla="*/ 2467755 h 6345561"/>
                    <a:gd name="connsiteX75" fmla="*/ 1626959 w 6352623"/>
                    <a:gd name="connsiteY75" fmla="*/ 1918290 h 6345561"/>
                    <a:gd name="connsiteX76" fmla="*/ 1698846 w 6352623"/>
                    <a:gd name="connsiteY76" fmla="*/ 1916459 h 6345561"/>
                    <a:gd name="connsiteX77" fmla="*/ 2401423 w 6352623"/>
                    <a:gd name="connsiteY77" fmla="*/ 1879094 h 6345561"/>
                    <a:gd name="connsiteX78" fmla="*/ 2879383 w 6352623"/>
                    <a:gd name="connsiteY78" fmla="*/ 1836855 h 6345561"/>
                    <a:gd name="connsiteX79" fmla="*/ 2983285 w 6352623"/>
                    <a:gd name="connsiteY79" fmla="*/ 3040986 h 6345561"/>
                    <a:gd name="connsiteX80" fmla="*/ 1405726 w 6352623"/>
                    <a:gd name="connsiteY80" fmla="*/ 3156271 h 6345561"/>
                    <a:gd name="connsiteX81" fmla="*/ 3464621 w 6352623"/>
                    <a:gd name="connsiteY81" fmla="*/ 4545892 h 6345561"/>
                    <a:gd name="connsiteX82" fmla="*/ 3362673 w 6352623"/>
                    <a:gd name="connsiteY82" fmla="*/ 3364384 h 6345561"/>
                    <a:gd name="connsiteX83" fmla="*/ 4785461 w 6352623"/>
                    <a:gd name="connsiteY83" fmla="*/ 3260410 h 6345561"/>
                    <a:gd name="connsiteX84" fmla="*/ 4791965 w 6352623"/>
                    <a:gd name="connsiteY84" fmla="*/ 3337498 h 6345561"/>
                    <a:gd name="connsiteX85" fmla="*/ 4582162 w 6352623"/>
                    <a:gd name="connsiteY85" fmla="*/ 4452550 h 6345561"/>
                    <a:gd name="connsiteX86" fmla="*/ 3980007 w 6352623"/>
                    <a:gd name="connsiteY86" fmla="*/ 4524180 h 6345561"/>
                    <a:gd name="connsiteX87" fmla="*/ 3464621 w 6352623"/>
                    <a:gd name="connsiteY87" fmla="*/ 4545892 h 6345561"/>
                    <a:gd name="connsiteX88" fmla="*/ 11631 w 6352623"/>
                    <a:gd name="connsiteY88" fmla="*/ 3258148 h 6345561"/>
                    <a:gd name="connsiteX89" fmla="*/ 0 w 6352623"/>
                    <a:gd name="connsiteY89" fmla="*/ 3023469 h 6345561"/>
                    <a:gd name="connsiteX90" fmla="*/ 91400 w 6352623"/>
                    <a:gd name="connsiteY90" fmla="*/ 2405346 h 6345561"/>
                    <a:gd name="connsiteX91" fmla="*/ 258812 w 6352623"/>
                    <a:gd name="connsiteY91" fmla="*/ 1942855 h 6345561"/>
                    <a:gd name="connsiteX92" fmla="*/ 852081 w 6352623"/>
                    <a:gd name="connsiteY92" fmla="*/ 1937991 h 6345561"/>
                    <a:gd name="connsiteX93" fmla="*/ 1335718 w 6352623"/>
                    <a:gd name="connsiteY93" fmla="*/ 1925698 h 6345561"/>
                    <a:gd name="connsiteX94" fmla="*/ 1234430 w 6352623"/>
                    <a:gd name="connsiteY94" fmla="*/ 2196801 h 6345561"/>
                    <a:gd name="connsiteX95" fmla="*/ 1103579 w 6352623"/>
                    <a:gd name="connsiteY95" fmla="*/ 2737987 h 6345561"/>
                    <a:gd name="connsiteX96" fmla="*/ 1078099 w 6352623"/>
                    <a:gd name="connsiteY96" fmla="*/ 3180217 h 6345561"/>
                    <a:gd name="connsiteX97" fmla="*/ 11631 w 6352623"/>
                    <a:gd name="connsiteY97" fmla="*/ 3258148 h 6345561"/>
                    <a:gd name="connsiteX98" fmla="*/ 1960743 w 6352623"/>
                    <a:gd name="connsiteY98" fmla="*/ 4679317 h 6345561"/>
                    <a:gd name="connsiteX99" fmla="*/ 1740896 w 6352623"/>
                    <a:gd name="connsiteY99" fmla="*/ 4337429 h 6345561"/>
                    <a:gd name="connsiteX100" fmla="*/ 1441619 w 6352623"/>
                    <a:gd name="connsiteY100" fmla="*/ 3532526 h 6345561"/>
                    <a:gd name="connsiteX101" fmla="*/ 1438988 w 6352623"/>
                    <a:gd name="connsiteY101" fmla="*/ 3504964 h 6345561"/>
                    <a:gd name="connsiteX102" fmla="*/ 3013389 w 6352623"/>
                    <a:gd name="connsiteY102" fmla="*/ 3389903 h 6345561"/>
                    <a:gd name="connsiteX103" fmla="*/ 3099126 w 6352623"/>
                    <a:gd name="connsiteY103" fmla="*/ 4562904 h 6345561"/>
                    <a:gd name="connsiteX104" fmla="*/ 2689209 w 6352623"/>
                    <a:gd name="connsiteY104" fmla="*/ 4598877 h 6345561"/>
                    <a:gd name="connsiteX105" fmla="*/ 1989796 w 6352623"/>
                    <a:gd name="connsiteY105" fmla="*/ 4675326 h 6345561"/>
                    <a:gd name="connsiteX106" fmla="*/ 1960743 w 6352623"/>
                    <a:gd name="connsiteY106" fmla="*/ 4679317 h 6345561"/>
                    <a:gd name="connsiteX107" fmla="*/ 4067092 w 6352623"/>
                    <a:gd name="connsiteY107" fmla="*/ 6216068 h 6345561"/>
                    <a:gd name="connsiteX108" fmla="*/ 4277892 w 6352623"/>
                    <a:gd name="connsiteY108" fmla="*/ 5788869 h 6345561"/>
                    <a:gd name="connsiteX109" fmla="*/ 4525520 w 6352623"/>
                    <a:gd name="connsiteY109" fmla="*/ 5267093 h 6345561"/>
                    <a:gd name="connsiteX110" fmla="*/ 4685770 w 6352623"/>
                    <a:gd name="connsiteY110" fmla="*/ 4881257 h 6345561"/>
                    <a:gd name="connsiteX111" fmla="*/ 4712084 w 6352623"/>
                    <a:gd name="connsiteY111" fmla="*/ 4879914 h 6345561"/>
                    <a:gd name="connsiteX112" fmla="*/ 5642123 w 6352623"/>
                    <a:gd name="connsiteY112" fmla="*/ 4846187 h 6345561"/>
                    <a:gd name="connsiteX113" fmla="*/ 5866698 w 6352623"/>
                    <a:gd name="connsiteY113" fmla="*/ 4839902 h 6345561"/>
                    <a:gd name="connsiteX114" fmla="*/ 5706398 w 6352623"/>
                    <a:gd name="connsiteY114" fmla="*/ 5102370 h 6345561"/>
                    <a:gd name="connsiteX115" fmla="*/ 4229361 w 6352623"/>
                    <a:gd name="connsiteY115" fmla="*/ 6176010 h 6345561"/>
                    <a:gd name="connsiteX116" fmla="*/ 4067092 w 6352623"/>
                    <a:gd name="connsiteY116" fmla="*/ 6216068 h 6345561"/>
                    <a:gd name="connsiteX117" fmla="*/ 3617977 w 6352623"/>
                    <a:gd name="connsiteY117" fmla="*/ 6323175 h 6345561"/>
                    <a:gd name="connsiteX118" fmla="*/ 3499574 w 6352623"/>
                    <a:gd name="connsiteY118" fmla="*/ 4950969 h 6345561"/>
                    <a:gd name="connsiteX119" fmla="*/ 3966167 w 6352623"/>
                    <a:gd name="connsiteY119" fmla="*/ 4917769 h 6345561"/>
                    <a:gd name="connsiteX120" fmla="*/ 4402891 w 6352623"/>
                    <a:gd name="connsiteY120" fmla="*/ 4895610 h 6345561"/>
                    <a:gd name="connsiteX121" fmla="*/ 4263840 w 6352623"/>
                    <a:gd name="connsiteY121" fmla="*/ 5239274 h 6345561"/>
                    <a:gd name="connsiteX122" fmla="*/ 3691123 w 6352623"/>
                    <a:gd name="connsiteY122" fmla="*/ 6308899 h 6345561"/>
                    <a:gd name="connsiteX123" fmla="*/ 3637169 w 6352623"/>
                    <a:gd name="connsiteY123" fmla="*/ 6322223 h 6345561"/>
                    <a:gd name="connsiteX124" fmla="*/ 3617977 w 6352623"/>
                    <a:gd name="connsiteY124" fmla="*/ 6323175 h 6345561"/>
                    <a:gd name="connsiteX125" fmla="*/ 509955 w 6352623"/>
                    <a:gd name="connsiteY125" fmla="*/ 4889989 h 6345561"/>
                    <a:gd name="connsiteX126" fmla="*/ 432662 w 6352623"/>
                    <a:gd name="connsiteY126" fmla="*/ 4783013 h 6345561"/>
                    <a:gd name="connsiteX127" fmla="*/ 30403 w 6352623"/>
                    <a:gd name="connsiteY127" fmla="*/ 3637168 h 6345561"/>
                    <a:gd name="connsiteX128" fmla="*/ 28957 w 6352623"/>
                    <a:gd name="connsiteY128" fmla="*/ 3608002 h 6345561"/>
                    <a:gd name="connsiteX129" fmla="*/ 1122699 w 6352623"/>
                    <a:gd name="connsiteY129" fmla="*/ 3528079 h 6345561"/>
                    <a:gd name="connsiteX130" fmla="*/ 1151870 w 6352623"/>
                    <a:gd name="connsiteY130" fmla="*/ 3709064 h 6345561"/>
                    <a:gd name="connsiteX131" fmla="*/ 1633165 w 6352623"/>
                    <a:gd name="connsiteY131" fmla="*/ 4721494 h 6345561"/>
                    <a:gd name="connsiteX132" fmla="*/ 1635001 w 6352623"/>
                    <a:gd name="connsiteY132" fmla="*/ 4724090 h 6345561"/>
                    <a:gd name="connsiteX133" fmla="*/ 1150655 w 6352623"/>
                    <a:gd name="connsiteY133" fmla="*/ 4790652 h 6345561"/>
                    <a:gd name="connsiteX134" fmla="*/ 509955 w 6352623"/>
                    <a:gd name="connsiteY134" fmla="*/ 4889989 h 6345561"/>
                    <a:gd name="connsiteX135" fmla="*/ 3165956 w 6352623"/>
                    <a:gd name="connsiteY135" fmla="*/ 6345561 h 6345561"/>
                    <a:gd name="connsiteX136" fmla="*/ 2661675 w 6352623"/>
                    <a:gd name="connsiteY136" fmla="*/ 5655612 h 6345561"/>
                    <a:gd name="connsiteX137" fmla="*/ 2224080 w 6352623"/>
                    <a:gd name="connsiteY137" fmla="*/ 5071807 h 6345561"/>
                    <a:gd name="connsiteX138" fmla="*/ 2697681 w 6352623"/>
                    <a:gd name="connsiteY138" fmla="*/ 5021257 h 6345561"/>
                    <a:gd name="connsiteX139" fmla="*/ 3150545 w 6352623"/>
                    <a:gd name="connsiteY139" fmla="*/ 4979436 h 6345561"/>
                    <a:gd name="connsiteX140" fmla="*/ 3267988 w 6352623"/>
                    <a:gd name="connsiteY140" fmla="*/ 6340508 h 6345561"/>
                    <a:gd name="connsiteX141" fmla="*/ 3165956 w 6352623"/>
                    <a:gd name="connsiteY141" fmla="*/ 6345561 h 6345561"/>
                    <a:gd name="connsiteX142" fmla="*/ 2827891 w 6352623"/>
                    <a:gd name="connsiteY142" fmla="*/ 6323709 h 6345561"/>
                    <a:gd name="connsiteX143" fmla="*/ 2884966 w 6352623"/>
                    <a:gd name="connsiteY143" fmla="*/ 6327398 h 6345561"/>
                    <a:gd name="connsiteX144" fmla="*/ 2827891 w 6352623"/>
                    <a:gd name="connsiteY144" fmla="*/ 6323709 h 6345561"/>
                    <a:gd name="connsiteX145" fmla="*/ 1799833 w 6352623"/>
                    <a:gd name="connsiteY145" fmla="*/ 6042038 h 6345561"/>
                    <a:gd name="connsiteX146" fmla="*/ 792530 w 6352623"/>
                    <a:gd name="connsiteY146" fmla="*/ 5281044 h 6345561"/>
                    <a:gd name="connsiteX147" fmla="*/ 758259 w 6352623"/>
                    <a:gd name="connsiteY147" fmla="*/ 5233611 h 6345561"/>
                    <a:gd name="connsiteX148" fmla="*/ 1178638 w 6352623"/>
                    <a:gd name="connsiteY148" fmla="*/ 5187468 h 6345561"/>
                    <a:gd name="connsiteX149" fmla="*/ 1905324 w 6352623"/>
                    <a:gd name="connsiteY149" fmla="*/ 5106339 h 6345561"/>
                    <a:gd name="connsiteX150" fmla="*/ 2206251 w 6352623"/>
                    <a:gd name="connsiteY150" fmla="*/ 5531868 h 6345561"/>
                    <a:gd name="connsiteX151" fmla="*/ 2827891 w 6352623"/>
                    <a:gd name="connsiteY151" fmla="*/ 6323709 h 6345561"/>
                    <a:gd name="connsiteX152" fmla="*/ 2405336 w 6352623"/>
                    <a:gd name="connsiteY152" fmla="*/ 6261225 h 6345561"/>
                    <a:gd name="connsiteX153" fmla="*/ 1799833 w 6352623"/>
                    <a:gd name="connsiteY153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5661892 w 6352623"/>
                    <a:gd name="connsiteY58" fmla="*/ 4787640 h 6345561"/>
                    <a:gd name="connsiteX59" fmla="*/ 5661892 w 6352623"/>
                    <a:gd name="connsiteY59" fmla="*/ 4620000 h 6345561"/>
                    <a:gd name="connsiteX60" fmla="*/ 5661892 w 6352623"/>
                    <a:gd name="connsiteY60" fmla="*/ 4787640 h 6345561"/>
                    <a:gd name="connsiteX61" fmla="*/ 4842211 w 6352623"/>
                    <a:gd name="connsiteY61" fmla="*/ 4504577 h 6345561"/>
                    <a:gd name="connsiteX62" fmla="*/ 4894441 w 6352623"/>
                    <a:gd name="connsiteY62" fmla="*/ 4378816 h 6345561"/>
                    <a:gd name="connsiteX63" fmla="*/ 5118410 w 6352623"/>
                    <a:gd name="connsiteY63" fmla="*/ 3308120 h 6345561"/>
                    <a:gd name="connsiteX64" fmla="*/ 5112011 w 6352623"/>
                    <a:gd name="connsiteY64" fmla="*/ 3236549 h 6345561"/>
                    <a:gd name="connsiteX65" fmla="*/ 6343574 w 6352623"/>
                    <a:gd name="connsiteY65" fmla="*/ 3146548 h 6345561"/>
                    <a:gd name="connsiteX66" fmla="*/ 6352623 w 6352623"/>
                    <a:gd name="connsiteY66" fmla="*/ 3329154 h 6345561"/>
                    <a:gd name="connsiteX67" fmla="*/ 6261216 w 6352623"/>
                    <a:gd name="connsiteY67" fmla="*/ 3947289 h 6345561"/>
                    <a:gd name="connsiteX68" fmla="*/ 6068313 w 6352623"/>
                    <a:gd name="connsiteY68" fmla="*/ 4480189 h 6345561"/>
                    <a:gd name="connsiteX69" fmla="*/ 5645377 w 6352623"/>
                    <a:gd name="connsiteY69" fmla="*/ 4489676 h 6345561"/>
                    <a:gd name="connsiteX70" fmla="*/ 4842211 w 6352623"/>
                    <a:gd name="connsiteY70" fmla="*/ 4504577 h 6345561"/>
                    <a:gd name="connsiteX71" fmla="*/ 1405726 w 6352623"/>
                    <a:gd name="connsiteY71" fmla="*/ 3156271 h 6345561"/>
                    <a:gd name="connsiteX72" fmla="*/ 1399341 w 6352623"/>
                    <a:gd name="connsiteY72" fmla="*/ 3089416 h 6345561"/>
                    <a:gd name="connsiteX73" fmla="*/ 1464945 w 6352623"/>
                    <a:gd name="connsiteY73" fmla="*/ 2467755 h 6345561"/>
                    <a:gd name="connsiteX74" fmla="*/ 1626959 w 6352623"/>
                    <a:gd name="connsiteY74" fmla="*/ 1918290 h 6345561"/>
                    <a:gd name="connsiteX75" fmla="*/ 1698846 w 6352623"/>
                    <a:gd name="connsiteY75" fmla="*/ 1916459 h 6345561"/>
                    <a:gd name="connsiteX76" fmla="*/ 2401423 w 6352623"/>
                    <a:gd name="connsiteY76" fmla="*/ 1879094 h 6345561"/>
                    <a:gd name="connsiteX77" fmla="*/ 2879383 w 6352623"/>
                    <a:gd name="connsiteY77" fmla="*/ 1836855 h 6345561"/>
                    <a:gd name="connsiteX78" fmla="*/ 2983285 w 6352623"/>
                    <a:gd name="connsiteY78" fmla="*/ 3040986 h 6345561"/>
                    <a:gd name="connsiteX79" fmla="*/ 1405726 w 6352623"/>
                    <a:gd name="connsiteY79" fmla="*/ 3156271 h 6345561"/>
                    <a:gd name="connsiteX80" fmla="*/ 3464621 w 6352623"/>
                    <a:gd name="connsiteY80" fmla="*/ 4545892 h 6345561"/>
                    <a:gd name="connsiteX81" fmla="*/ 3362673 w 6352623"/>
                    <a:gd name="connsiteY81" fmla="*/ 3364384 h 6345561"/>
                    <a:gd name="connsiteX82" fmla="*/ 4785461 w 6352623"/>
                    <a:gd name="connsiteY82" fmla="*/ 3260410 h 6345561"/>
                    <a:gd name="connsiteX83" fmla="*/ 4791965 w 6352623"/>
                    <a:gd name="connsiteY83" fmla="*/ 3337498 h 6345561"/>
                    <a:gd name="connsiteX84" fmla="*/ 4582162 w 6352623"/>
                    <a:gd name="connsiteY84" fmla="*/ 4452550 h 6345561"/>
                    <a:gd name="connsiteX85" fmla="*/ 3980007 w 6352623"/>
                    <a:gd name="connsiteY85" fmla="*/ 4524180 h 6345561"/>
                    <a:gd name="connsiteX86" fmla="*/ 3464621 w 6352623"/>
                    <a:gd name="connsiteY86" fmla="*/ 4545892 h 6345561"/>
                    <a:gd name="connsiteX87" fmla="*/ 11631 w 6352623"/>
                    <a:gd name="connsiteY87" fmla="*/ 3258148 h 6345561"/>
                    <a:gd name="connsiteX88" fmla="*/ 0 w 6352623"/>
                    <a:gd name="connsiteY88" fmla="*/ 3023469 h 6345561"/>
                    <a:gd name="connsiteX89" fmla="*/ 91400 w 6352623"/>
                    <a:gd name="connsiteY89" fmla="*/ 2405346 h 6345561"/>
                    <a:gd name="connsiteX90" fmla="*/ 258812 w 6352623"/>
                    <a:gd name="connsiteY90" fmla="*/ 1942855 h 6345561"/>
                    <a:gd name="connsiteX91" fmla="*/ 852081 w 6352623"/>
                    <a:gd name="connsiteY91" fmla="*/ 1937991 h 6345561"/>
                    <a:gd name="connsiteX92" fmla="*/ 1335718 w 6352623"/>
                    <a:gd name="connsiteY92" fmla="*/ 1925698 h 6345561"/>
                    <a:gd name="connsiteX93" fmla="*/ 1234430 w 6352623"/>
                    <a:gd name="connsiteY93" fmla="*/ 2196801 h 6345561"/>
                    <a:gd name="connsiteX94" fmla="*/ 1103579 w 6352623"/>
                    <a:gd name="connsiteY94" fmla="*/ 2737987 h 6345561"/>
                    <a:gd name="connsiteX95" fmla="*/ 1078099 w 6352623"/>
                    <a:gd name="connsiteY95" fmla="*/ 3180217 h 6345561"/>
                    <a:gd name="connsiteX96" fmla="*/ 11631 w 6352623"/>
                    <a:gd name="connsiteY96" fmla="*/ 3258148 h 6345561"/>
                    <a:gd name="connsiteX97" fmla="*/ 1960743 w 6352623"/>
                    <a:gd name="connsiteY97" fmla="*/ 4679317 h 6345561"/>
                    <a:gd name="connsiteX98" fmla="*/ 1740896 w 6352623"/>
                    <a:gd name="connsiteY98" fmla="*/ 4337429 h 6345561"/>
                    <a:gd name="connsiteX99" fmla="*/ 1441619 w 6352623"/>
                    <a:gd name="connsiteY99" fmla="*/ 3532526 h 6345561"/>
                    <a:gd name="connsiteX100" fmla="*/ 1438988 w 6352623"/>
                    <a:gd name="connsiteY100" fmla="*/ 3504964 h 6345561"/>
                    <a:gd name="connsiteX101" fmla="*/ 3013389 w 6352623"/>
                    <a:gd name="connsiteY101" fmla="*/ 3389903 h 6345561"/>
                    <a:gd name="connsiteX102" fmla="*/ 3099126 w 6352623"/>
                    <a:gd name="connsiteY102" fmla="*/ 4562904 h 6345561"/>
                    <a:gd name="connsiteX103" fmla="*/ 2689209 w 6352623"/>
                    <a:gd name="connsiteY103" fmla="*/ 4598877 h 6345561"/>
                    <a:gd name="connsiteX104" fmla="*/ 1989796 w 6352623"/>
                    <a:gd name="connsiteY104" fmla="*/ 4675326 h 6345561"/>
                    <a:gd name="connsiteX105" fmla="*/ 1960743 w 6352623"/>
                    <a:gd name="connsiteY105" fmla="*/ 4679317 h 6345561"/>
                    <a:gd name="connsiteX106" fmla="*/ 4067092 w 6352623"/>
                    <a:gd name="connsiteY106" fmla="*/ 6216068 h 6345561"/>
                    <a:gd name="connsiteX107" fmla="*/ 4277892 w 6352623"/>
                    <a:gd name="connsiteY107" fmla="*/ 5788869 h 6345561"/>
                    <a:gd name="connsiteX108" fmla="*/ 4525520 w 6352623"/>
                    <a:gd name="connsiteY108" fmla="*/ 5267093 h 6345561"/>
                    <a:gd name="connsiteX109" fmla="*/ 4685770 w 6352623"/>
                    <a:gd name="connsiteY109" fmla="*/ 4881257 h 6345561"/>
                    <a:gd name="connsiteX110" fmla="*/ 4712084 w 6352623"/>
                    <a:gd name="connsiteY110" fmla="*/ 4879914 h 6345561"/>
                    <a:gd name="connsiteX111" fmla="*/ 5642123 w 6352623"/>
                    <a:gd name="connsiteY111" fmla="*/ 4846187 h 6345561"/>
                    <a:gd name="connsiteX112" fmla="*/ 5866698 w 6352623"/>
                    <a:gd name="connsiteY112" fmla="*/ 4839902 h 6345561"/>
                    <a:gd name="connsiteX113" fmla="*/ 5706398 w 6352623"/>
                    <a:gd name="connsiteY113" fmla="*/ 5102370 h 6345561"/>
                    <a:gd name="connsiteX114" fmla="*/ 4229361 w 6352623"/>
                    <a:gd name="connsiteY114" fmla="*/ 6176010 h 6345561"/>
                    <a:gd name="connsiteX115" fmla="*/ 4067092 w 6352623"/>
                    <a:gd name="connsiteY115" fmla="*/ 6216068 h 6345561"/>
                    <a:gd name="connsiteX116" fmla="*/ 3617977 w 6352623"/>
                    <a:gd name="connsiteY116" fmla="*/ 6323175 h 6345561"/>
                    <a:gd name="connsiteX117" fmla="*/ 3499574 w 6352623"/>
                    <a:gd name="connsiteY117" fmla="*/ 4950969 h 6345561"/>
                    <a:gd name="connsiteX118" fmla="*/ 3966167 w 6352623"/>
                    <a:gd name="connsiteY118" fmla="*/ 4917769 h 6345561"/>
                    <a:gd name="connsiteX119" fmla="*/ 4402891 w 6352623"/>
                    <a:gd name="connsiteY119" fmla="*/ 4895610 h 6345561"/>
                    <a:gd name="connsiteX120" fmla="*/ 4263840 w 6352623"/>
                    <a:gd name="connsiteY120" fmla="*/ 5239274 h 6345561"/>
                    <a:gd name="connsiteX121" fmla="*/ 3691123 w 6352623"/>
                    <a:gd name="connsiteY121" fmla="*/ 6308899 h 6345561"/>
                    <a:gd name="connsiteX122" fmla="*/ 3637169 w 6352623"/>
                    <a:gd name="connsiteY122" fmla="*/ 6322223 h 6345561"/>
                    <a:gd name="connsiteX123" fmla="*/ 3617977 w 6352623"/>
                    <a:gd name="connsiteY123" fmla="*/ 6323175 h 6345561"/>
                    <a:gd name="connsiteX124" fmla="*/ 509955 w 6352623"/>
                    <a:gd name="connsiteY124" fmla="*/ 4889989 h 6345561"/>
                    <a:gd name="connsiteX125" fmla="*/ 432662 w 6352623"/>
                    <a:gd name="connsiteY125" fmla="*/ 4783013 h 6345561"/>
                    <a:gd name="connsiteX126" fmla="*/ 30403 w 6352623"/>
                    <a:gd name="connsiteY126" fmla="*/ 3637168 h 6345561"/>
                    <a:gd name="connsiteX127" fmla="*/ 28957 w 6352623"/>
                    <a:gd name="connsiteY127" fmla="*/ 3608002 h 6345561"/>
                    <a:gd name="connsiteX128" fmla="*/ 1122699 w 6352623"/>
                    <a:gd name="connsiteY128" fmla="*/ 3528079 h 6345561"/>
                    <a:gd name="connsiteX129" fmla="*/ 1151870 w 6352623"/>
                    <a:gd name="connsiteY129" fmla="*/ 3709064 h 6345561"/>
                    <a:gd name="connsiteX130" fmla="*/ 1633165 w 6352623"/>
                    <a:gd name="connsiteY130" fmla="*/ 4721494 h 6345561"/>
                    <a:gd name="connsiteX131" fmla="*/ 1635001 w 6352623"/>
                    <a:gd name="connsiteY131" fmla="*/ 4724090 h 6345561"/>
                    <a:gd name="connsiteX132" fmla="*/ 1150655 w 6352623"/>
                    <a:gd name="connsiteY132" fmla="*/ 4790652 h 6345561"/>
                    <a:gd name="connsiteX133" fmla="*/ 509955 w 6352623"/>
                    <a:gd name="connsiteY133" fmla="*/ 4889989 h 6345561"/>
                    <a:gd name="connsiteX134" fmla="*/ 3165956 w 6352623"/>
                    <a:gd name="connsiteY134" fmla="*/ 6345561 h 6345561"/>
                    <a:gd name="connsiteX135" fmla="*/ 2661675 w 6352623"/>
                    <a:gd name="connsiteY135" fmla="*/ 5655612 h 6345561"/>
                    <a:gd name="connsiteX136" fmla="*/ 2224080 w 6352623"/>
                    <a:gd name="connsiteY136" fmla="*/ 5071807 h 6345561"/>
                    <a:gd name="connsiteX137" fmla="*/ 2697681 w 6352623"/>
                    <a:gd name="connsiteY137" fmla="*/ 5021257 h 6345561"/>
                    <a:gd name="connsiteX138" fmla="*/ 3150545 w 6352623"/>
                    <a:gd name="connsiteY138" fmla="*/ 4979436 h 6345561"/>
                    <a:gd name="connsiteX139" fmla="*/ 3267988 w 6352623"/>
                    <a:gd name="connsiteY139" fmla="*/ 6340508 h 6345561"/>
                    <a:gd name="connsiteX140" fmla="*/ 3165956 w 6352623"/>
                    <a:gd name="connsiteY140" fmla="*/ 6345561 h 6345561"/>
                    <a:gd name="connsiteX141" fmla="*/ 2827891 w 6352623"/>
                    <a:gd name="connsiteY141" fmla="*/ 6323709 h 6345561"/>
                    <a:gd name="connsiteX142" fmla="*/ 2884966 w 6352623"/>
                    <a:gd name="connsiteY142" fmla="*/ 6327398 h 6345561"/>
                    <a:gd name="connsiteX143" fmla="*/ 2827891 w 6352623"/>
                    <a:gd name="connsiteY143" fmla="*/ 6323709 h 6345561"/>
                    <a:gd name="connsiteX144" fmla="*/ 1799833 w 6352623"/>
                    <a:gd name="connsiteY144" fmla="*/ 6042038 h 6345561"/>
                    <a:gd name="connsiteX145" fmla="*/ 792530 w 6352623"/>
                    <a:gd name="connsiteY145" fmla="*/ 5281044 h 6345561"/>
                    <a:gd name="connsiteX146" fmla="*/ 758259 w 6352623"/>
                    <a:gd name="connsiteY146" fmla="*/ 5233611 h 6345561"/>
                    <a:gd name="connsiteX147" fmla="*/ 1178638 w 6352623"/>
                    <a:gd name="connsiteY147" fmla="*/ 5187468 h 6345561"/>
                    <a:gd name="connsiteX148" fmla="*/ 1905324 w 6352623"/>
                    <a:gd name="connsiteY148" fmla="*/ 5106339 h 6345561"/>
                    <a:gd name="connsiteX149" fmla="*/ 2206251 w 6352623"/>
                    <a:gd name="connsiteY149" fmla="*/ 5531868 h 6345561"/>
                    <a:gd name="connsiteX150" fmla="*/ 2827891 w 6352623"/>
                    <a:gd name="connsiteY150" fmla="*/ 6323709 h 6345561"/>
                    <a:gd name="connsiteX151" fmla="*/ 2405336 w 6352623"/>
                    <a:gd name="connsiteY151" fmla="*/ 6261225 h 6345561"/>
                    <a:gd name="connsiteX152" fmla="*/ 1799833 w 6352623"/>
                    <a:gd name="connsiteY15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00985 w 6352623"/>
                    <a:gd name="connsiteY54" fmla="*/ 4620000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6000985 w 6352623"/>
                    <a:gd name="connsiteY57" fmla="*/ 4620000 h 6345561"/>
                    <a:gd name="connsiteX58" fmla="*/ 4842211 w 6352623"/>
                    <a:gd name="connsiteY58" fmla="*/ 4504577 h 6345561"/>
                    <a:gd name="connsiteX59" fmla="*/ 4894441 w 6352623"/>
                    <a:gd name="connsiteY59" fmla="*/ 4378816 h 6345561"/>
                    <a:gd name="connsiteX60" fmla="*/ 5118410 w 6352623"/>
                    <a:gd name="connsiteY60" fmla="*/ 3308120 h 6345561"/>
                    <a:gd name="connsiteX61" fmla="*/ 5112011 w 6352623"/>
                    <a:gd name="connsiteY61" fmla="*/ 3236549 h 6345561"/>
                    <a:gd name="connsiteX62" fmla="*/ 6343574 w 6352623"/>
                    <a:gd name="connsiteY62" fmla="*/ 3146548 h 6345561"/>
                    <a:gd name="connsiteX63" fmla="*/ 6352623 w 6352623"/>
                    <a:gd name="connsiteY63" fmla="*/ 3329154 h 6345561"/>
                    <a:gd name="connsiteX64" fmla="*/ 6261216 w 6352623"/>
                    <a:gd name="connsiteY64" fmla="*/ 3947289 h 6345561"/>
                    <a:gd name="connsiteX65" fmla="*/ 6068313 w 6352623"/>
                    <a:gd name="connsiteY65" fmla="*/ 4480189 h 6345561"/>
                    <a:gd name="connsiteX66" fmla="*/ 5645377 w 6352623"/>
                    <a:gd name="connsiteY66" fmla="*/ 4489676 h 6345561"/>
                    <a:gd name="connsiteX67" fmla="*/ 4842211 w 6352623"/>
                    <a:gd name="connsiteY67" fmla="*/ 4504577 h 6345561"/>
                    <a:gd name="connsiteX68" fmla="*/ 1405726 w 6352623"/>
                    <a:gd name="connsiteY68" fmla="*/ 3156271 h 6345561"/>
                    <a:gd name="connsiteX69" fmla="*/ 1399341 w 6352623"/>
                    <a:gd name="connsiteY69" fmla="*/ 3089416 h 6345561"/>
                    <a:gd name="connsiteX70" fmla="*/ 1464945 w 6352623"/>
                    <a:gd name="connsiteY70" fmla="*/ 2467755 h 6345561"/>
                    <a:gd name="connsiteX71" fmla="*/ 1626959 w 6352623"/>
                    <a:gd name="connsiteY71" fmla="*/ 1918290 h 6345561"/>
                    <a:gd name="connsiteX72" fmla="*/ 1698846 w 6352623"/>
                    <a:gd name="connsiteY72" fmla="*/ 1916459 h 6345561"/>
                    <a:gd name="connsiteX73" fmla="*/ 2401423 w 6352623"/>
                    <a:gd name="connsiteY73" fmla="*/ 1879094 h 6345561"/>
                    <a:gd name="connsiteX74" fmla="*/ 2879383 w 6352623"/>
                    <a:gd name="connsiteY74" fmla="*/ 1836855 h 6345561"/>
                    <a:gd name="connsiteX75" fmla="*/ 2983285 w 6352623"/>
                    <a:gd name="connsiteY75" fmla="*/ 3040986 h 6345561"/>
                    <a:gd name="connsiteX76" fmla="*/ 1405726 w 6352623"/>
                    <a:gd name="connsiteY76" fmla="*/ 3156271 h 6345561"/>
                    <a:gd name="connsiteX77" fmla="*/ 3464621 w 6352623"/>
                    <a:gd name="connsiteY77" fmla="*/ 4545892 h 6345561"/>
                    <a:gd name="connsiteX78" fmla="*/ 3362673 w 6352623"/>
                    <a:gd name="connsiteY78" fmla="*/ 3364384 h 6345561"/>
                    <a:gd name="connsiteX79" fmla="*/ 4785461 w 6352623"/>
                    <a:gd name="connsiteY79" fmla="*/ 3260410 h 6345561"/>
                    <a:gd name="connsiteX80" fmla="*/ 4791965 w 6352623"/>
                    <a:gd name="connsiteY80" fmla="*/ 3337498 h 6345561"/>
                    <a:gd name="connsiteX81" fmla="*/ 4582162 w 6352623"/>
                    <a:gd name="connsiteY81" fmla="*/ 4452550 h 6345561"/>
                    <a:gd name="connsiteX82" fmla="*/ 3980007 w 6352623"/>
                    <a:gd name="connsiteY82" fmla="*/ 4524180 h 6345561"/>
                    <a:gd name="connsiteX83" fmla="*/ 3464621 w 6352623"/>
                    <a:gd name="connsiteY83" fmla="*/ 4545892 h 6345561"/>
                    <a:gd name="connsiteX84" fmla="*/ 11631 w 6352623"/>
                    <a:gd name="connsiteY84" fmla="*/ 3258148 h 6345561"/>
                    <a:gd name="connsiteX85" fmla="*/ 0 w 6352623"/>
                    <a:gd name="connsiteY85" fmla="*/ 3023469 h 6345561"/>
                    <a:gd name="connsiteX86" fmla="*/ 91400 w 6352623"/>
                    <a:gd name="connsiteY86" fmla="*/ 2405346 h 6345561"/>
                    <a:gd name="connsiteX87" fmla="*/ 258812 w 6352623"/>
                    <a:gd name="connsiteY87" fmla="*/ 1942855 h 6345561"/>
                    <a:gd name="connsiteX88" fmla="*/ 852081 w 6352623"/>
                    <a:gd name="connsiteY88" fmla="*/ 1937991 h 6345561"/>
                    <a:gd name="connsiteX89" fmla="*/ 1335718 w 6352623"/>
                    <a:gd name="connsiteY89" fmla="*/ 1925698 h 6345561"/>
                    <a:gd name="connsiteX90" fmla="*/ 1234430 w 6352623"/>
                    <a:gd name="connsiteY90" fmla="*/ 2196801 h 6345561"/>
                    <a:gd name="connsiteX91" fmla="*/ 1103579 w 6352623"/>
                    <a:gd name="connsiteY91" fmla="*/ 2737987 h 6345561"/>
                    <a:gd name="connsiteX92" fmla="*/ 1078099 w 6352623"/>
                    <a:gd name="connsiteY92" fmla="*/ 3180217 h 6345561"/>
                    <a:gd name="connsiteX93" fmla="*/ 11631 w 6352623"/>
                    <a:gd name="connsiteY93" fmla="*/ 3258148 h 6345561"/>
                    <a:gd name="connsiteX94" fmla="*/ 1960743 w 6352623"/>
                    <a:gd name="connsiteY94" fmla="*/ 4679317 h 6345561"/>
                    <a:gd name="connsiteX95" fmla="*/ 1740896 w 6352623"/>
                    <a:gd name="connsiteY95" fmla="*/ 4337429 h 6345561"/>
                    <a:gd name="connsiteX96" fmla="*/ 1441619 w 6352623"/>
                    <a:gd name="connsiteY96" fmla="*/ 3532526 h 6345561"/>
                    <a:gd name="connsiteX97" fmla="*/ 1438988 w 6352623"/>
                    <a:gd name="connsiteY97" fmla="*/ 3504964 h 6345561"/>
                    <a:gd name="connsiteX98" fmla="*/ 3013389 w 6352623"/>
                    <a:gd name="connsiteY98" fmla="*/ 3389903 h 6345561"/>
                    <a:gd name="connsiteX99" fmla="*/ 3099126 w 6352623"/>
                    <a:gd name="connsiteY99" fmla="*/ 4562904 h 6345561"/>
                    <a:gd name="connsiteX100" fmla="*/ 2689209 w 6352623"/>
                    <a:gd name="connsiteY100" fmla="*/ 4598877 h 6345561"/>
                    <a:gd name="connsiteX101" fmla="*/ 1989796 w 6352623"/>
                    <a:gd name="connsiteY101" fmla="*/ 4675326 h 6345561"/>
                    <a:gd name="connsiteX102" fmla="*/ 1960743 w 6352623"/>
                    <a:gd name="connsiteY102" fmla="*/ 4679317 h 6345561"/>
                    <a:gd name="connsiteX103" fmla="*/ 4067092 w 6352623"/>
                    <a:gd name="connsiteY103" fmla="*/ 6216068 h 6345561"/>
                    <a:gd name="connsiteX104" fmla="*/ 4277892 w 6352623"/>
                    <a:gd name="connsiteY104" fmla="*/ 5788869 h 6345561"/>
                    <a:gd name="connsiteX105" fmla="*/ 4525520 w 6352623"/>
                    <a:gd name="connsiteY105" fmla="*/ 5267093 h 6345561"/>
                    <a:gd name="connsiteX106" fmla="*/ 4685770 w 6352623"/>
                    <a:gd name="connsiteY106" fmla="*/ 4881257 h 6345561"/>
                    <a:gd name="connsiteX107" fmla="*/ 4712084 w 6352623"/>
                    <a:gd name="connsiteY107" fmla="*/ 4879914 h 6345561"/>
                    <a:gd name="connsiteX108" fmla="*/ 5642123 w 6352623"/>
                    <a:gd name="connsiteY108" fmla="*/ 4846187 h 6345561"/>
                    <a:gd name="connsiteX109" fmla="*/ 5866698 w 6352623"/>
                    <a:gd name="connsiteY109" fmla="*/ 4839902 h 6345561"/>
                    <a:gd name="connsiteX110" fmla="*/ 5706398 w 6352623"/>
                    <a:gd name="connsiteY110" fmla="*/ 5102370 h 6345561"/>
                    <a:gd name="connsiteX111" fmla="*/ 4229361 w 6352623"/>
                    <a:gd name="connsiteY111" fmla="*/ 6176010 h 6345561"/>
                    <a:gd name="connsiteX112" fmla="*/ 4067092 w 6352623"/>
                    <a:gd name="connsiteY112" fmla="*/ 6216068 h 6345561"/>
                    <a:gd name="connsiteX113" fmla="*/ 3617977 w 6352623"/>
                    <a:gd name="connsiteY113" fmla="*/ 6323175 h 6345561"/>
                    <a:gd name="connsiteX114" fmla="*/ 3499574 w 6352623"/>
                    <a:gd name="connsiteY114" fmla="*/ 4950969 h 6345561"/>
                    <a:gd name="connsiteX115" fmla="*/ 3966167 w 6352623"/>
                    <a:gd name="connsiteY115" fmla="*/ 4917769 h 6345561"/>
                    <a:gd name="connsiteX116" fmla="*/ 4402891 w 6352623"/>
                    <a:gd name="connsiteY116" fmla="*/ 4895610 h 6345561"/>
                    <a:gd name="connsiteX117" fmla="*/ 4263840 w 6352623"/>
                    <a:gd name="connsiteY117" fmla="*/ 5239274 h 6345561"/>
                    <a:gd name="connsiteX118" fmla="*/ 3691123 w 6352623"/>
                    <a:gd name="connsiteY118" fmla="*/ 6308899 h 6345561"/>
                    <a:gd name="connsiteX119" fmla="*/ 3637169 w 6352623"/>
                    <a:gd name="connsiteY119" fmla="*/ 6322223 h 6345561"/>
                    <a:gd name="connsiteX120" fmla="*/ 3617977 w 6352623"/>
                    <a:gd name="connsiteY120" fmla="*/ 6323175 h 6345561"/>
                    <a:gd name="connsiteX121" fmla="*/ 509955 w 6352623"/>
                    <a:gd name="connsiteY121" fmla="*/ 4889989 h 6345561"/>
                    <a:gd name="connsiteX122" fmla="*/ 432662 w 6352623"/>
                    <a:gd name="connsiteY122" fmla="*/ 4783013 h 6345561"/>
                    <a:gd name="connsiteX123" fmla="*/ 30403 w 6352623"/>
                    <a:gd name="connsiteY123" fmla="*/ 3637168 h 6345561"/>
                    <a:gd name="connsiteX124" fmla="*/ 28957 w 6352623"/>
                    <a:gd name="connsiteY124" fmla="*/ 3608002 h 6345561"/>
                    <a:gd name="connsiteX125" fmla="*/ 1122699 w 6352623"/>
                    <a:gd name="connsiteY125" fmla="*/ 3528079 h 6345561"/>
                    <a:gd name="connsiteX126" fmla="*/ 1151870 w 6352623"/>
                    <a:gd name="connsiteY126" fmla="*/ 3709064 h 6345561"/>
                    <a:gd name="connsiteX127" fmla="*/ 1633165 w 6352623"/>
                    <a:gd name="connsiteY127" fmla="*/ 4721494 h 6345561"/>
                    <a:gd name="connsiteX128" fmla="*/ 1635001 w 6352623"/>
                    <a:gd name="connsiteY128" fmla="*/ 4724090 h 6345561"/>
                    <a:gd name="connsiteX129" fmla="*/ 1150655 w 6352623"/>
                    <a:gd name="connsiteY129" fmla="*/ 4790652 h 6345561"/>
                    <a:gd name="connsiteX130" fmla="*/ 509955 w 6352623"/>
                    <a:gd name="connsiteY130" fmla="*/ 4889989 h 6345561"/>
                    <a:gd name="connsiteX131" fmla="*/ 3165956 w 6352623"/>
                    <a:gd name="connsiteY131" fmla="*/ 6345561 h 6345561"/>
                    <a:gd name="connsiteX132" fmla="*/ 2661675 w 6352623"/>
                    <a:gd name="connsiteY132" fmla="*/ 5655612 h 6345561"/>
                    <a:gd name="connsiteX133" fmla="*/ 2224080 w 6352623"/>
                    <a:gd name="connsiteY133" fmla="*/ 5071807 h 6345561"/>
                    <a:gd name="connsiteX134" fmla="*/ 2697681 w 6352623"/>
                    <a:gd name="connsiteY134" fmla="*/ 5021257 h 6345561"/>
                    <a:gd name="connsiteX135" fmla="*/ 3150545 w 6352623"/>
                    <a:gd name="connsiteY135" fmla="*/ 4979436 h 6345561"/>
                    <a:gd name="connsiteX136" fmla="*/ 3267988 w 6352623"/>
                    <a:gd name="connsiteY136" fmla="*/ 6340508 h 6345561"/>
                    <a:gd name="connsiteX137" fmla="*/ 3165956 w 6352623"/>
                    <a:gd name="connsiteY137" fmla="*/ 6345561 h 6345561"/>
                    <a:gd name="connsiteX138" fmla="*/ 2827891 w 6352623"/>
                    <a:gd name="connsiteY138" fmla="*/ 6323709 h 6345561"/>
                    <a:gd name="connsiteX139" fmla="*/ 2884966 w 6352623"/>
                    <a:gd name="connsiteY139" fmla="*/ 6327398 h 6345561"/>
                    <a:gd name="connsiteX140" fmla="*/ 2827891 w 6352623"/>
                    <a:gd name="connsiteY140" fmla="*/ 6323709 h 6345561"/>
                    <a:gd name="connsiteX141" fmla="*/ 1799833 w 6352623"/>
                    <a:gd name="connsiteY141" fmla="*/ 6042038 h 6345561"/>
                    <a:gd name="connsiteX142" fmla="*/ 792530 w 6352623"/>
                    <a:gd name="connsiteY142" fmla="*/ 5281044 h 6345561"/>
                    <a:gd name="connsiteX143" fmla="*/ 758259 w 6352623"/>
                    <a:gd name="connsiteY143" fmla="*/ 5233611 h 6345561"/>
                    <a:gd name="connsiteX144" fmla="*/ 1178638 w 6352623"/>
                    <a:gd name="connsiteY144" fmla="*/ 5187468 h 6345561"/>
                    <a:gd name="connsiteX145" fmla="*/ 1905324 w 6352623"/>
                    <a:gd name="connsiteY145" fmla="*/ 5106339 h 6345561"/>
                    <a:gd name="connsiteX146" fmla="*/ 2206251 w 6352623"/>
                    <a:gd name="connsiteY146" fmla="*/ 5531868 h 6345561"/>
                    <a:gd name="connsiteX147" fmla="*/ 2827891 w 6352623"/>
                    <a:gd name="connsiteY147" fmla="*/ 6323709 h 6345561"/>
                    <a:gd name="connsiteX148" fmla="*/ 2405336 w 6352623"/>
                    <a:gd name="connsiteY148" fmla="*/ 6261225 h 6345561"/>
                    <a:gd name="connsiteX149" fmla="*/ 1799833 w 6352623"/>
                    <a:gd name="connsiteY149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6042026 w 6352623"/>
                    <a:gd name="connsiteY54" fmla="*/ 4552793 h 6345561"/>
                    <a:gd name="connsiteX55" fmla="*/ 6068313 w 6352623"/>
                    <a:gd name="connsiteY55" fmla="*/ 4480189 h 6345561"/>
                    <a:gd name="connsiteX56" fmla="*/ 6042026 w 6352623"/>
                    <a:gd name="connsiteY56" fmla="*/ 4552793 h 6345561"/>
                    <a:gd name="connsiteX57" fmla="*/ 4842211 w 6352623"/>
                    <a:gd name="connsiteY57" fmla="*/ 4504577 h 6345561"/>
                    <a:gd name="connsiteX58" fmla="*/ 4894441 w 6352623"/>
                    <a:gd name="connsiteY58" fmla="*/ 4378816 h 6345561"/>
                    <a:gd name="connsiteX59" fmla="*/ 5118410 w 6352623"/>
                    <a:gd name="connsiteY59" fmla="*/ 3308120 h 6345561"/>
                    <a:gd name="connsiteX60" fmla="*/ 5112011 w 6352623"/>
                    <a:gd name="connsiteY60" fmla="*/ 3236549 h 6345561"/>
                    <a:gd name="connsiteX61" fmla="*/ 6343574 w 6352623"/>
                    <a:gd name="connsiteY61" fmla="*/ 3146548 h 6345561"/>
                    <a:gd name="connsiteX62" fmla="*/ 6352623 w 6352623"/>
                    <a:gd name="connsiteY62" fmla="*/ 3329154 h 6345561"/>
                    <a:gd name="connsiteX63" fmla="*/ 6261216 w 6352623"/>
                    <a:gd name="connsiteY63" fmla="*/ 3947289 h 6345561"/>
                    <a:gd name="connsiteX64" fmla="*/ 6068313 w 6352623"/>
                    <a:gd name="connsiteY64" fmla="*/ 4480189 h 6345561"/>
                    <a:gd name="connsiteX65" fmla="*/ 5645377 w 6352623"/>
                    <a:gd name="connsiteY65" fmla="*/ 4489676 h 6345561"/>
                    <a:gd name="connsiteX66" fmla="*/ 4842211 w 6352623"/>
                    <a:gd name="connsiteY66" fmla="*/ 4504577 h 6345561"/>
                    <a:gd name="connsiteX67" fmla="*/ 1405726 w 6352623"/>
                    <a:gd name="connsiteY67" fmla="*/ 3156271 h 6345561"/>
                    <a:gd name="connsiteX68" fmla="*/ 1399341 w 6352623"/>
                    <a:gd name="connsiteY68" fmla="*/ 3089416 h 6345561"/>
                    <a:gd name="connsiteX69" fmla="*/ 1464945 w 6352623"/>
                    <a:gd name="connsiteY69" fmla="*/ 2467755 h 6345561"/>
                    <a:gd name="connsiteX70" fmla="*/ 1626959 w 6352623"/>
                    <a:gd name="connsiteY70" fmla="*/ 1918290 h 6345561"/>
                    <a:gd name="connsiteX71" fmla="*/ 1698846 w 6352623"/>
                    <a:gd name="connsiteY71" fmla="*/ 1916459 h 6345561"/>
                    <a:gd name="connsiteX72" fmla="*/ 2401423 w 6352623"/>
                    <a:gd name="connsiteY72" fmla="*/ 1879094 h 6345561"/>
                    <a:gd name="connsiteX73" fmla="*/ 2879383 w 6352623"/>
                    <a:gd name="connsiteY73" fmla="*/ 1836855 h 6345561"/>
                    <a:gd name="connsiteX74" fmla="*/ 2983285 w 6352623"/>
                    <a:gd name="connsiteY74" fmla="*/ 3040986 h 6345561"/>
                    <a:gd name="connsiteX75" fmla="*/ 1405726 w 6352623"/>
                    <a:gd name="connsiteY75" fmla="*/ 3156271 h 6345561"/>
                    <a:gd name="connsiteX76" fmla="*/ 3464621 w 6352623"/>
                    <a:gd name="connsiteY76" fmla="*/ 4545892 h 6345561"/>
                    <a:gd name="connsiteX77" fmla="*/ 3362673 w 6352623"/>
                    <a:gd name="connsiteY77" fmla="*/ 3364384 h 6345561"/>
                    <a:gd name="connsiteX78" fmla="*/ 4785461 w 6352623"/>
                    <a:gd name="connsiteY78" fmla="*/ 3260410 h 6345561"/>
                    <a:gd name="connsiteX79" fmla="*/ 4791965 w 6352623"/>
                    <a:gd name="connsiteY79" fmla="*/ 3337498 h 6345561"/>
                    <a:gd name="connsiteX80" fmla="*/ 4582162 w 6352623"/>
                    <a:gd name="connsiteY80" fmla="*/ 4452550 h 6345561"/>
                    <a:gd name="connsiteX81" fmla="*/ 3980007 w 6352623"/>
                    <a:gd name="connsiteY81" fmla="*/ 4524180 h 6345561"/>
                    <a:gd name="connsiteX82" fmla="*/ 3464621 w 6352623"/>
                    <a:gd name="connsiteY82" fmla="*/ 4545892 h 6345561"/>
                    <a:gd name="connsiteX83" fmla="*/ 11631 w 6352623"/>
                    <a:gd name="connsiteY83" fmla="*/ 3258148 h 6345561"/>
                    <a:gd name="connsiteX84" fmla="*/ 0 w 6352623"/>
                    <a:gd name="connsiteY84" fmla="*/ 3023469 h 6345561"/>
                    <a:gd name="connsiteX85" fmla="*/ 91400 w 6352623"/>
                    <a:gd name="connsiteY85" fmla="*/ 2405346 h 6345561"/>
                    <a:gd name="connsiteX86" fmla="*/ 258812 w 6352623"/>
                    <a:gd name="connsiteY86" fmla="*/ 1942855 h 6345561"/>
                    <a:gd name="connsiteX87" fmla="*/ 852081 w 6352623"/>
                    <a:gd name="connsiteY87" fmla="*/ 1937991 h 6345561"/>
                    <a:gd name="connsiteX88" fmla="*/ 1335718 w 6352623"/>
                    <a:gd name="connsiteY88" fmla="*/ 1925698 h 6345561"/>
                    <a:gd name="connsiteX89" fmla="*/ 1234430 w 6352623"/>
                    <a:gd name="connsiteY89" fmla="*/ 2196801 h 6345561"/>
                    <a:gd name="connsiteX90" fmla="*/ 1103579 w 6352623"/>
                    <a:gd name="connsiteY90" fmla="*/ 2737987 h 6345561"/>
                    <a:gd name="connsiteX91" fmla="*/ 1078099 w 6352623"/>
                    <a:gd name="connsiteY91" fmla="*/ 3180217 h 6345561"/>
                    <a:gd name="connsiteX92" fmla="*/ 11631 w 6352623"/>
                    <a:gd name="connsiteY92" fmla="*/ 3258148 h 6345561"/>
                    <a:gd name="connsiteX93" fmla="*/ 1960743 w 6352623"/>
                    <a:gd name="connsiteY93" fmla="*/ 4679317 h 6345561"/>
                    <a:gd name="connsiteX94" fmla="*/ 1740896 w 6352623"/>
                    <a:gd name="connsiteY94" fmla="*/ 4337429 h 6345561"/>
                    <a:gd name="connsiteX95" fmla="*/ 1441619 w 6352623"/>
                    <a:gd name="connsiteY95" fmla="*/ 3532526 h 6345561"/>
                    <a:gd name="connsiteX96" fmla="*/ 1438988 w 6352623"/>
                    <a:gd name="connsiteY96" fmla="*/ 3504964 h 6345561"/>
                    <a:gd name="connsiteX97" fmla="*/ 3013389 w 6352623"/>
                    <a:gd name="connsiteY97" fmla="*/ 3389903 h 6345561"/>
                    <a:gd name="connsiteX98" fmla="*/ 3099126 w 6352623"/>
                    <a:gd name="connsiteY98" fmla="*/ 4562904 h 6345561"/>
                    <a:gd name="connsiteX99" fmla="*/ 2689209 w 6352623"/>
                    <a:gd name="connsiteY99" fmla="*/ 4598877 h 6345561"/>
                    <a:gd name="connsiteX100" fmla="*/ 1989796 w 6352623"/>
                    <a:gd name="connsiteY100" fmla="*/ 4675326 h 6345561"/>
                    <a:gd name="connsiteX101" fmla="*/ 1960743 w 6352623"/>
                    <a:gd name="connsiteY101" fmla="*/ 4679317 h 6345561"/>
                    <a:gd name="connsiteX102" fmla="*/ 4067092 w 6352623"/>
                    <a:gd name="connsiteY102" fmla="*/ 6216068 h 6345561"/>
                    <a:gd name="connsiteX103" fmla="*/ 4277892 w 6352623"/>
                    <a:gd name="connsiteY103" fmla="*/ 5788869 h 6345561"/>
                    <a:gd name="connsiteX104" fmla="*/ 4525520 w 6352623"/>
                    <a:gd name="connsiteY104" fmla="*/ 5267093 h 6345561"/>
                    <a:gd name="connsiteX105" fmla="*/ 4685770 w 6352623"/>
                    <a:gd name="connsiteY105" fmla="*/ 4881257 h 6345561"/>
                    <a:gd name="connsiteX106" fmla="*/ 4712084 w 6352623"/>
                    <a:gd name="connsiteY106" fmla="*/ 4879914 h 6345561"/>
                    <a:gd name="connsiteX107" fmla="*/ 5642123 w 6352623"/>
                    <a:gd name="connsiteY107" fmla="*/ 4846187 h 6345561"/>
                    <a:gd name="connsiteX108" fmla="*/ 5866698 w 6352623"/>
                    <a:gd name="connsiteY108" fmla="*/ 4839902 h 6345561"/>
                    <a:gd name="connsiteX109" fmla="*/ 5706398 w 6352623"/>
                    <a:gd name="connsiteY109" fmla="*/ 5102370 h 6345561"/>
                    <a:gd name="connsiteX110" fmla="*/ 4229361 w 6352623"/>
                    <a:gd name="connsiteY110" fmla="*/ 6176010 h 6345561"/>
                    <a:gd name="connsiteX111" fmla="*/ 4067092 w 6352623"/>
                    <a:gd name="connsiteY111" fmla="*/ 6216068 h 6345561"/>
                    <a:gd name="connsiteX112" fmla="*/ 3617977 w 6352623"/>
                    <a:gd name="connsiteY112" fmla="*/ 6323175 h 6345561"/>
                    <a:gd name="connsiteX113" fmla="*/ 3499574 w 6352623"/>
                    <a:gd name="connsiteY113" fmla="*/ 4950969 h 6345561"/>
                    <a:gd name="connsiteX114" fmla="*/ 3966167 w 6352623"/>
                    <a:gd name="connsiteY114" fmla="*/ 4917769 h 6345561"/>
                    <a:gd name="connsiteX115" fmla="*/ 4402891 w 6352623"/>
                    <a:gd name="connsiteY115" fmla="*/ 4895610 h 6345561"/>
                    <a:gd name="connsiteX116" fmla="*/ 4263840 w 6352623"/>
                    <a:gd name="connsiteY116" fmla="*/ 5239274 h 6345561"/>
                    <a:gd name="connsiteX117" fmla="*/ 3691123 w 6352623"/>
                    <a:gd name="connsiteY117" fmla="*/ 6308899 h 6345561"/>
                    <a:gd name="connsiteX118" fmla="*/ 3637169 w 6352623"/>
                    <a:gd name="connsiteY118" fmla="*/ 6322223 h 6345561"/>
                    <a:gd name="connsiteX119" fmla="*/ 3617977 w 6352623"/>
                    <a:gd name="connsiteY119" fmla="*/ 6323175 h 6345561"/>
                    <a:gd name="connsiteX120" fmla="*/ 509955 w 6352623"/>
                    <a:gd name="connsiteY120" fmla="*/ 4889989 h 6345561"/>
                    <a:gd name="connsiteX121" fmla="*/ 432662 w 6352623"/>
                    <a:gd name="connsiteY121" fmla="*/ 4783013 h 6345561"/>
                    <a:gd name="connsiteX122" fmla="*/ 30403 w 6352623"/>
                    <a:gd name="connsiteY122" fmla="*/ 3637168 h 6345561"/>
                    <a:gd name="connsiteX123" fmla="*/ 28957 w 6352623"/>
                    <a:gd name="connsiteY123" fmla="*/ 3608002 h 6345561"/>
                    <a:gd name="connsiteX124" fmla="*/ 1122699 w 6352623"/>
                    <a:gd name="connsiteY124" fmla="*/ 3528079 h 6345561"/>
                    <a:gd name="connsiteX125" fmla="*/ 1151870 w 6352623"/>
                    <a:gd name="connsiteY125" fmla="*/ 3709064 h 6345561"/>
                    <a:gd name="connsiteX126" fmla="*/ 1633165 w 6352623"/>
                    <a:gd name="connsiteY126" fmla="*/ 4721494 h 6345561"/>
                    <a:gd name="connsiteX127" fmla="*/ 1635001 w 6352623"/>
                    <a:gd name="connsiteY127" fmla="*/ 4724090 h 6345561"/>
                    <a:gd name="connsiteX128" fmla="*/ 1150655 w 6352623"/>
                    <a:gd name="connsiteY128" fmla="*/ 4790652 h 6345561"/>
                    <a:gd name="connsiteX129" fmla="*/ 509955 w 6352623"/>
                    <a:gd name="connsiteY129" fmla="*/ 4889989 h 6345561"/>
                    <a:gd name="connsiteX130" fmla="*/ 3165956 w 6352623"/>
                    <a:gd name="connsiteY130" fmla="*/ 6345561 h 6345561"/>
                    <a:gd name="connsiteX131" fmla="*/ 2661675 w 6352623"/>
                    <a:gd name="connsiteY131" fmla="*/ 5655612 h 6345561"/>
                    <a:gd name="connsiteX132" fmla="*/ 2224080 w 6352623"/>
                    <a:gd name="connsiteY132" fmla="*/ 5071807 h 6345561"/>
                    <a:gd name="connsiteX133" fmla="*/ 2697681 w 6352623"/>
                    <a:gd name="connsiteY133" fmla="*/ 5021257 h 6345561"/>
                    <a:gd name="connsiteX134" fmla="*/ 3150545 w 6352623"/>
                    <a:gd name="connsiteY134" fmla="*/ 4979436 h 6345561"/>
                    <a:gd name="connsiteX135" fmla="*/ 3267988 w 6352623"/>
                    <a:gd name="connsiteY135" fmla="*/ 6340508 h 6345561"/>
                    <a:gd name="connsiteX136" fmla="*/ 3165956 w 6352623"/>
                    <a:gd name="connsiteY136" fmla="*/ 6345561 h 6345561"/>
                    <a:gd name="connsiteX137" fmla="*/ 2827891 w 6352623"/>
                    <a:gd name="connsiteY137" fmla="*/ 6323709 h 6345561"/>
                    <a:gd name="connsiteX138" fmla="*/ 2884966 w 6352623"/>
                    <a:gd name="connsiteY138" fmla="*/ 6327398 h 6345561"/>
                    <a:gd name="connsiteX139" fmla="*/ 2827891 w 6352623"/>
                    <a:gd name="connsiteY139" fmla="*/ 6323709 h 6345561"/>
                    <a:gd name="connsiteX140" fmla="*/ 1799833 w 6352623"/>
                    <a:gd name="connsiteY140" fmla="*/ 6042038 h 6345561"/>
                    <a:gd name="connsiteX141" fmla="*/ 792530 w 6352623"/>
                    <a:gd name="connsiteY141" fmla="*/ 5281044 h 6345561"/>
                    <a:gd name="connsiteX142" fmla="*/ 758259 w 6352623"/>
                    <a:gd name="connsiteY142" fmla="*/ 5233611 h 6345561"/>
                    <a:gd name="connsiteX143" fmla="*/ 1178638 w 6352623"/>
                    <a:gd name="connsiteY143" fmla="*/ 5187468 h 6345561"/>
                    <a:gd name="connsiteX144" fmla="*/ 1905324 w 6352623"/>
                    <a:gd name="connsiteY144" fmla="*/ 5106339 h 6345561"/>
                    <a:gd name="connsiteX145" fmla="*/ 2206251 w 6352623"/>
                    <a:gd name="connsiteY145" fmla="*/ 5531868 h 6345561"/>
                    <a:gd name="connsiteX146" fmla="*/ 2827891 w 6352623"/>
                    <a:gd name="connsiteY146" fmla="*/ 6323709 h 6345561"/>
                    <a:gd name="connsiteX147" fmla="*/ 2405336 w 6352623"/>
                    <a:gd name="connsiteY147" fmla="*/ 6261225 h 6345561"/>
                    <a:gd name="connsiteX148" fmla="*/ 1799833 w 6352623"/>
                    <a:gd name="connsiteY148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2827891 w 6352623"/>
                    <a:gd name="connsiteY134" fmla="*/ 6323709 h 6345561"/>
                    <a:gd name="connsiteX135" fmla="*/ 2884966 w 6352623"/>
                    <a:gd name="connsiteY135" fmla="*/ 6327398 h 6345561"/>
                    <a:gd name="connsiteX136" fmla="*/ 2827891 w 6352623"/>
                    <a:gd name="connsiteY136" fmla="*/ 6323709 h 6345561"/>
                    <a:gd name="connsiteX137" fmla="*/ 1799833 w 6352623"/>
                    <a:gd name="connsiteY137" fmla="*/ 6042038 h 6345561"/>
                    <a:gd name="connsiteX138" fmla="*/ 792530 w 6352623"/>
                    <a:gd name="connsiteY138" fmla="*/ 5281044 h 6345561"/>
                    <a:gd name="connsiteX139" fmla="*/ 758259 w 6352623"/>
                    <a:gd name="connsiteY139" fmla="*/ 5233611 h 6345561"/>
                    <a:gd name="connsiteX140" fmla="*/ 1178638 w 6352623"/>
                    <a:gd name="connsiteY140" fmla="*/ 5187468 h 6345561"/>
                    <a:gd name="connsiteX141" fmla="*/ 1905324 w 6352623"/>
                    <a:gd name="connsiteY141" fmla="*/ 5106339 h 6345561"/>
                    <a:gd name="connsiteX142" fmla="*/ 2206251 w 6352623"/>
                    <a:gd name="connsiteY142" fmla="*/ 5531868 h 6345561"/>
                    <a:gd name="connsiteX143" fmla="*/ 2827891 w 6352623"/>
                    <a:gd name="connsiteY143" fmla="*/ 6323709 h 6345561"/>
                    <a:gd name="connsiteX144" fmla="*/ 2405336 w 6352623"/>
                    <a:gd name="connsiteY144" fmla="*/ 6261225 h 6345561"/>
                    <a:gd name="connsiteX145" fmla="*/ 1799833 w 6352623"/>
                    <a:gd name="connsiteY145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3863 w 6352623"/>
                    <a:gd name="connsiteY15" fmla="*/ 133135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3081857 w 6352623"/>
                    <a:gd name="connsiteY15" fmla="*/ 6676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2997995 w 6352623"/>
                    <a:gd name="connsiteY1" fmla="*/ 16410 h 6345561"/>
                    <a:gd name="connsiteX2" fmla="*/ 3073468 w 6352623"/>
                    <a:gd name="connsiteY2" fmla="*/ 12671 h 6345561"/>
                    <a:gd name="connsiteX3" fmla="*/ 3083863 w 6352623"/>
                    <a:gd name="connsiteY3" fmla="*/ 133135 h 6345561"/>
                    <a:gd name="connsiteX4" fmla="*/ 4287481 w 6352623"/>
                    <a:gd name="connsiteY4" fmla="*/ 1282707 h 6345561"/>
                    <a:gd name="connsiteX5" fmla="*/ 3934751 w 6352623"/>
                    <a:gd name="connsiteY5" fmla="*/ 794857 h 6345561"/>
                    <a:gd name="connsiteX6" fmla="*/ 3306522 w 6352623"/>
                    <a:gd name="connsiteY6" fmla="*/ 1126 h 6345561"/>
                    <a:gd name="connsiteX7" fmla="*/ 3329154 w 6352623"/>
                    <a:gd name="connsiteY7" fmla="*/ 0 h 6345561"/>
                    <a:gd name="connsiteX8" fmla="*/ 4552794 w 6352623"/>
                    <a:gd name="connsiteY8" fmla="*/ 310597 h 6345561"/>
                    <a:gd name="connsiteX9" fmla="*/ 5560095 w 6352623"/>
                    <a:gd name="connsiteY9" fmla="*/ 1071582 h 6345561"/>
                    <a:gd name="connsiteX10" fmla="*/ 5592215 w 6352623"/>
                    <a:gd name="connsiteY10" fmla="*/ 1116037 h 6345561"/>
                    <a:gd name="connsiteX11" fmla="*/ 5275773 w 6352623"/>
                    <a:gd name="connsiteY11" fmla="*/ 1158708 h 6345561"/>
                    <a:gd name="connsiteX12" fmla="*/ 4352475 w 6352623"/>
                    <a:gd name="connsiteY12" fmla="*/ 1275439 h 6345561"/>
                    <a:gd name="connsiteX13" fmla="*/ 4287481 w 6352623"/>
                    <a:gd name="connsiteY13" fmla="*/ 1282707 h 6345561"/>
                    <a:gd name="connsiteX14" fmla="*/ 3192871 w 6352623"/>
                    <a:gd name="connsiteY14" fmla="*/ 1396479 h 6345561"/>
                    <a:gd name="connsiteX15" fmla="*/ 2943489 w 6352623"/>
                    <a:gd name="connsiteY15" fmla="*/ 55251 h 6345561"/>
                    <a:gd name="connsiteX16" fmla="*/ 3521833 w 6352623"/>
                    <a:gd name="connsiteY16" fmla="*/ 728536 h 6345561"/>
                    <a:gd name="connsiteX17" fmla="*/ 3951788 w 6352623"/>
                    <a:gd name="connsiteY17" fmla="*/ 1320226 h 6345561"/>
                    <a:gd name="connsiteX18" fmla="*/ 3610216 w 6352623"/>
                    <a:gd name="connsiteY18" fmla="*/ 1358400 h 6345561"/>
                    <a:gd name="connsiteX19" fmla="*/ 3192871 w 6352623"/>
                    <a:gd name="connsiteY19" fmla="*/ 1396479 h 6345561"/>
                    <a:gd name="connsiteX20" fmla="*/ 5080835 w 6352623"/>
                    <a:gd name="connsiteY20" fmla="*/ 2887704 h 6345561"/>
                    <a:gd name="connsiteX21" fmla="*/ 5075577 w 6352623"/>
                    <a:gd name="connsiteY21" fmla="*/ 2828892 h 6345561"/>
                    <a:gd name="connsiteX22" fmla="*/ 4870827 w 6352623"/>
                    <a:gd name="connsiteY22" fmla="*/ 2225787 h 6345561"/>
                    <a:gd name="connsiteX23" fmla="*/ 4527301 w 6352623"/>
                    <a:gd name="connsiteY23" fmla="*/ 1626915 h 6345561"/>
                    <a:gd name="connsiteX24" fmla="*/ 5336497 w 6352623"/>
                    <a:gd name="connsiteY24" fmla="*/ 1510023 h 6345561"/>
                    <a:gd name="connsiteX25" fmla="*/ 5827104 w 6352623"/>
                    <a:gd name="connsiteY25" fmla="*/ 1441104 h 6345561"/>
                    <a:gd name="connsiteX26" fmla="*/ 5919962 w 6352623"/>
                    <a:gd name="connsiteY26" fmla="*/ 1569624 h 6345561"/>
                    <a:gd name="connsiteX27" fmla="*/ 6322223 w 6352623"/>
                    <a:gd name="connsiteY27" fmla="*/ 2715457 h 6345561"/>
                    <a:gd name="connsiteX28" fmla="*/ 6326244 w 6352623"/>
                    <a:gd name="connsiteY28" fmla="*/ 2796695 h 6345561"/>
                    <a:gd name="connsiteX29" fmla="*/ 5080835 w 6352623"/>
                    <a:gd name="connsiteY29" fmla="*/ 2887704 h 6345561"/>
                    <a:gd name="connsiteX30" fmla="*/ 1790042 w 6352623"/>
                    <a:gd name="connsiteY30" fmla="*/ 1491620 h 6345561"/>
                    <a:gd name="connsiteX31" fmla="*/ 2057262 w 6352623"/>
                    <a:gd name="connsiteY31" fmla="*/ 888122 h 6345561"/>
                    <a:gd name="connsiteX32" fmla="*/ 2502224 w 6352623"/>
                    <a:gd name="connsiteY32" fmla="*/ 83048 h 6345561"/>
                    <a:gd name="connsiteX33" fmla="*/ 2715458 w 6352623"/>
                    <a:gd name="connsiteY33" fmla="*/ 30412 h 6345561"/>
                    <a:gd name="connsiteX34" fmla="*/ 2723477 w 6352623"/>
                    <a:gd name="connsiteY34" fmla="*/ 30012 h 6345561"/>
                    <a:gd name="connsiteX35" fmla="*/ 2843908 w 6352623"/>
                    <a:gd name="connsiteY35" fmla="*/ 1425699 h 6345561"/>
                    <a:gd name="connsiteX36" fmla="*/ 2341650 w 6352623"/>
                    <a:gd name="connsiteY36" fmla="*/ 1460888 h 6345561"/>
                    <a:gd name="connsiteX37" fmla="*/ 1790042 w 6352623"/>
                    <a:gd name="connsiteY37" fmla="*/ 1491620 h 6345561"/>
                    <a:gd name="connsiteX38" fmla="*/ 456566 w 6352623"/>
                    <a:gd name="connsiteY38" fmla="*/ 1560803 h 6345561"/>
                    <a:gd name="connsiteX39" fmla="*/ 646218 w 6352623"/>
                    <a:gd name="connsiteY39" fmla="*/ 1250255 h 6345561"/>
                    <a:gd name="connsiteX40" fmla="*/ 2123254 w 6352623"/>
                    <a:gd name="connsiteY40" fmla="*/ 176626 h 6345561"/>
                    <a:gd name="connsiteX41" fmla="*/ 2129632 w 6352623"/>
                    <a:gd name="connsiteY41" fmla="*/ 175051 h 6345561"/>
                    <a:gd name="connsiteX42" fmla="*/ 1791341 w 6352623"/>
                    <a:gd name="connsiteY42" fmla="*/ 860818 h 6345561"/>
                    <a:gd name="connsiteX43" fmla="*/ 1497989 w 6352623"/>
                    <a:gd name="connsiteY43" fmla="*/ 1507155 h 6345561"/>
                    <a:gd name="connsiteX44" fmla="*/ 815685 w 6352623"/>
                    <a:gd name="connsiteY44" fmla="*/ 1541873 h 6345561"/>
                    <a:gd name="connsiteX45" fmla="*/ 456566 w 6352623"/>
                    <a:gd name="connsiteY45" fmla="*/ 1560803 h 6345561"/>
                    <a:gd name="connsiteX46" fmla="*/ 3332566 w 6352623"/>
                    <a:gd name="connsiteY46" fmla="*/ 3015466 h 6345561"/>
                    <a:gd name="connsiteX47" fmla="*/ 3227686 w 6352623"/>
                    <a:gd name="connsiteY47" fmla="*/ 1799988 h 6345561"/>
                    <a:gd name="connsiteX48" fmla="*/ 3687369 w 6352623"/>
                    <a:gd name="connsiteY48" fmla="*/ 1744594 h 6345561"/>
                    <a:gd name="connsiteX49" fmla="*/ 4207427 w 6352623"/>
                    <a:gd name="connsiteY49" fmla="*/ 1672041 h 6345561"/>
                    <a:gd name="connsiteX50" fmla="*/ 4314817 w 6352623"/>
                    <a:gd name="connsiteY50" fmla="*/ 1819820 h 6345561"/>
                    <a:gd name="connsiteX51" fmla="*/ 4752430 w 6352623"/>
                    <a:gd name="connsiteY51" fmla="*/ 2869128 h 6345561"/>
                    <a:gd name="connsiteX52" fmla="*/ 4755993 w 6352623"/>
                    <a:gd name="connsiteY52" fmla="*/ 2911437 h 6345561"/>
                    <a:gd name="connsiteX53" fmla="*/ 3332566 w 6352623"/>
                    <a:gd name="connsiteY53" fmla="*/ 3015466 h 6345561"/>
                    <a:gd name="connsiteX54" fmla="*/ 4842211 w 6352623"/>
                    <a:gd name="connsiteY54" fmla="*/ 4504577 h 6345561"/>
                    <a:gd name="connsiteX55" fmla="*/ 4894441 w 6352623"/>
                    <a:gd name="connsiteY55" fmla="*/ 4378816 h 6345561"/>
                    <a:gd name="connsiteX56" fmla="*/ 5118410 w 6352623"/>
                    <a:gd name="connsiteY56" fmla="*/ 3308120 h 6345561"/>
                    <a:gd name="connsiteX57" fmla="*/ 5112011 w 6352623"/>
                    <a:gd name="connsiteY57" fmla="*/ 3236549 h 6345561"/>
                    <a:gd name="connsiteX58" fmla="*/ 6343574 w 6352623"/>
                    <a:gd name="connsiteY58" fmla="*/ 3146548 h 6345561"/>
                    <a:gd name="connsiteX59" fmla="*/ 6352623 w 6352623"/>
                    <a:gd name="connsiteY59" fmla="*/ 3329154 h 6345561"/>
                    <a:gd name="connsiteX60" fmla="*/ 6261216 w 6352623"/>
                    <a:gd name="connsiteY60" fmla="*/ 3947289 h 6345561"/>
                    <a:gd name="connsiteX61" fmla="*/ 6068313 w 6352623"/>
                    <a:gd name="connsiteY61" fmla="*/ 4480189 h 6345561"/>
                    <a:gd name="connsiteX62" fmla="*/ 5645377 w 6352623"/>
                    <a:gd name="connsiteY62" fmla="*/ 4489676 h 6345561"/>
                    <a:gd name="connsiteX63" fmla="*/ 4842211 w 6352623"/>
                    <a:gd name="connsiteY63" fmla="*/ 4504577 h 6345561"/>
                    <a:gd name="connsiteX64" fmla="*/ 1405726 w 6352623"/>
                    <a:gd name="connsiteY64" fmla="*/ 3156271 h 6345561"/>
                    <a:gd name="connsiteX65" fmla="*/ 1399341 w 6352623"/>
                    <a:gd name="connsiteY65" fmla="*/ 3089416 h 6345561"/>
                    <a:gd name="connsiteX66" fmla="*/ 1464945 w 6352623"/>
                    <a:gd name="connsiteY66" fmla="*/ 2467755 h 6345561"/>
                    <a:gd name="connsiteX67" fmla="*/ 1626959 w 6352623"/>
                    <a:gd name="connsiteY67" fmla="*/ 1918290 h 6345561"/>
                    <a:gd name="connsiteX68" fmla="*/ 1698846 w 6352623"/>
                    <a:gd name="connsiteY68" fmla="*/ 1916459 h 6345561"/>
                    <a:gd name="connsiteX69" fmla="*/ 2401423 w 6352623"/>
                    <a:gd name="connsiteY69" fmla="*/ 1879094 h 6345561"/>
                    <a:gd name="connsiteX70" fmla="*/ 2879383 w 6352623"/>
                    <a:gd name="connsiteY70" fmla="*/ 1836855 h 6345561"/>
                    <a:gd name="connsiteX71" fmla="*/ 2983285 w 6352623"/>
                    <a:gd name="connsiteY71" fmla="*/ 3040986 h 6345561"/>
                    <a:gd name="connsiteX72" fmla="*/ 1405726 w 6352623"/>
                    <a:gd name="connsiteY72" fmla="*/ 3156271 h 6345561"/>
                    <a:gd name="connsiteX73" fmla="*/ 3464621 w 6352623"/>
                    <a:gd name="connsiteY73" fmla="*/ 4545892 h 6345561"/>
                    <a:gd name="connsiteX74" fmla="*/ 3362673 w 6352623"/>
                    <a:gd name="connsiteY74" fmla="*/ 3364384 h 6345561"/>
                    <a:gd name="connsiteX75" fmla="*/ 4785461 w 6352623"/>
                    <a:gd name="connsiteY75" fmla="*/ 3260410 h 6345561"/>
                    <a:gd name="connsiteX76" fmla="*/ 4791965 w 6352623"/>
                    <a:gd name="connsiteY76" fmla="*/ 3337498 h 6345561"/>
                    <a:gd name="connsiteX77" fmla="*/ 4582162 w 6352623"/>
                    <a:gd name="connsiteY77" fmla="*/ 4452550 h 6345561"/>
                    <a:gd name="connsiteX78" fmla="*/ 3980007 w 6352623"/>
                    <a:gd name="connsiteY78" fmla="*/ 4524180 h 6345561"/>
                    <a:gd name="connsiteX79" fmla="*/ 3464621 w 6352623"/>
                    <a:gd name="connsiteY79" fmla="*/ 4545892 h 6345561"/>
                    <a:gd name="connsiteX80" fmla="*/ 11631 w 6352623"/>
                    <a:gd name="connsiteY80" fmla="*/ 3258148 h 6345561"/>
                    <a:gd name="connsiteX81" fmla="*/ 0 w 6352623"/>
                    <a:gd name="connsiteY81" fmla="*/ 3023469 h 6345561"/>
                    <a:gd name="connsiteX82" fmla="*/ 91400 w 6352623"/>
                    <a:gd name="connsiteY82" fmla="*/ 2405346 h 6345561"/>
                    <a:gd name="connsiteX83" fmla="*/ 258812 w 6352623"/>
                    <a:gd name="connsiteY83" fmla="*/ 1942855 h 6345561"/>
                    <a:gd name="connsiteX84" fmla="*/ 852081 w 6352623"/>
                    <a:gd name="connsiteY84" fmla="*/ 1937991 h 6345561"/>
                    <a:gd name="connsiteX85" fmla="*/ 1335718 w 6352623"/>
                    <a:gd name="connsiteY85" fmla="*/ 1925698 h 6345561"/>
                    <a:gd name="connsiteX86" fmla="*/ 1234430 w 6352623"/>
                    <a:gd name="connsiteY86" fmla="*/ 2196801 h 6345561"/>
                    <a:gd name="connsiteX87" fmla="*/ 1103579 w 6352623"/>
                    <a:gd name="connsiteY87" fmla="*/ 2737987 h 6345561"/>
                    <a:gd name="connsiteX88" fmla="*/ 1078099 w 6352623"/>
                    <a:gd name="connsiteY88" fmla="*/ 3180217 h 6345561"/>
                    <a:gd name="connsiteX89" fmla="*/ 11631 w 6352623"/>
                    <a:gd name="connsiteY89" fmla="*/ 3258148 h 6345561"/>
                    <a:gd name="connsiteX90" fmla="*/ 1960743 w 6352623"/>
                    <a:gd name="connsiteY90" fmla="*/ 4679317 h 6345561"/>
                    <a:gd name="connsiteX91" fmla="*/ 1740896 w 6352623"/>
                    <a:gd name="connsiteY91" fmla="*/ 4337429 h 6345561"/>
                    <a:gd name="connsiteX92" fmla="*/ 1441619 w 6352623"/>
                    <a:gd name="connsiteY92" fmla="*/ 3532526 h 6345561"/>
                    <a:gd name="connsiteX93" fmla="*/ 1438988 w 6352623"/>
                    <a:gd name="connsiteY93" fmla="*/ 3504964 h 6345561"/>
                    <a:gd name="connsiteX94" fmla="*/ 3013389 w 6352623"/>
                    <a:gd name="connsiteY94" fmla="*/ 3389903 h 6345561"/>
                    <a:gd name="connsiteX95" fmla="*/ 3099126 w 6352623"/>
                    <a:gd name="connsiteY95" fmla="*/ 4562904 h 6345561"/>
                    <a:gd name="connsiteX96" fmla="*/ 2689209 w 6352623"/>
                    <a:gd name="connsiteY96" fmla="*/ 4598877 h 6345561"/>
                    <a:gd name="connsiteX97" fmla="*/ 1989796 w 6352623"/>
                    <a:gd name="connsiteY97" fmla="*/ 4675326 h 6345561"/>
                    <a:gd name="connsiteX98" fmla="*/ 1960743 w 6352623"/>
                    <a:gd name="connsiteY98" fmla="*/ 4679317 h 6345561"/>
                    <a:gd name="connsiteX99" fmla="*/ 4067092 w 6352623"/>
                    <a:gd name="connsiteY99" fmla="*/ 6216068 h 6345561"/>
                    <a:gd name="connsiteX100" fmla="*/ 4277892 w 6352623"/>
                    <a:gd name="connsiteY100" fmla="*/ 5788869 h 6345561"/>
                    <a:gd name="connsiteX101" fmla="*/ 4525520 w 6352623"/>
                    <a:gd name="connsiteY101" fmla="*/ 5267093 h 6345561"/>
                    <a:gd name="connsiteX102" fmla="*/ 4685770 w 6352623"/>
                    <a:gd name="connsiteY102" fmla="*/ 4881257 h 6345561"/>
                    <a:gd name="connsiteX103" fmla="*/ 4712084 w 6352623"/>
                    <a:gd name="connsiteY103" fmla="*/ 4879914 h 6345561"/>
                    <a:gd name="connsiteX104" fmla="*/ 5642123 w 6352623"/>
                    <a:gd name="connsiteY104" fmla="*/ 4846187 h 6345561"/>
                    <a:gd name="connsiteX105" fmla="*/ 5866698 w 6352623"/>
                    <a:gd name="connsiteY105" fmla="*/ 4839902 h 6345561"/>
                    <a:gd name="connsiteX106" fmla="*/ 5706398 w 6352623"/>
                    <a:gd name="connsiteY106" fmla="*/ 5102370 h 6345561"/>
                    <a:gd name="connsiteX107" fmla="*/ 4229361 w 6352623"/>
                    <a:gd name="connsiteY107" fmla="*/ 6176010 h 6345561"/>
                    <a:gd name="connsiteX108" fmla="*/ 4067092 w 6352623"/>
                    <a:gd name="connsiteY108" fmla="*/ 6216068 h 6345561"/>
                    <a:gd name="connsiteX109" fmla="*/ 3617977 w 6352623"/>
                    <a:gd name="connsiteY109" fmla="*/ 6323175 h 6345561"/>
                    <a:gd name="connsiteX110" fmla="*/ 3499574 w 6352623"/>
                    <a:gd name="connsiteY110" fmla="*/ 4950969 h 6345561"/>
                    <a:gd name="connsiteX111" fmla="*/ 3966167 w 6352623"/>
                    <a:gd name="connsiteY111" fmla="*/ 4917769 h 6345561"/>
                    <a:gd name="connsiteX112" fmla="*/ 4402891 w 6352623"/>
                    <a:gd name="connsiteY112" fmla="*/ 4895610 h 6345561"/>
                    <a:gd name="connsiteX113" fmla="*/ 4263840 w 6352623"/>
                    <a:gd name="connsiteY113" fmla="*/ 5239274 h 6345561"/>
                    <a:gd name="connsiteX114" fmla="*/ 3691123 w 6352623"/>
                    <a:gd name="connsiteY114" fmla="*/ 6308899 h 6345561"/>
                    <a:gd name="connsiteX115" fmla="*/ 3637169 w 6352623"/>
                    <a:gd name="connsiteY115" fmla="*/ 6322223 h 6345561"/>
                    <a:gd name="connsiteX116" fmla="*/ 3617977 w 6352623"/>
                    <a:gd name="connsiteY116" fmla="*/ 6323175 h 6345561"/>
                    <a:gd name="connsiteX117" fmla="*/ 509955 w 6352623"/>
                    <a:gd name="connsiteY117" fmla="*/ 4889989 h 6345561"/>
                    <a:gd name="connsiteX118" fmla="*/ 432662 w 6352623"/>
                    <a:gd name="connsiteY118" fmla="*/ 4783013 h 6345561"/>
                    <a:gd name="connsiteX119" fmla="*/ 30403 w 6352623"/>
                    <a:gd name="connsiteY119" fmla="*/ 3637168 h 6345561"/>
                    <a:gd name="connsiteX120" fmla="*/ 28957 w 6352623"/>
                    <a:gd name="connsiteY120" fmla="*/ 3608002 h 6345561"/>
                    <a:gd name="connsiteX121" fmla="*/ 1122699 w 6352623"/>
                    <a:gd name="connsiteY121" fmla="*/ 3528079 h 6345561"/>
                    <a:gd name="connsiteX122" fmla="*/ 1151870 w 6352623"/>
                    <a:gd name="connsiteY122" fmla="*/ 3709064 h 6345561"/>
                    <a:gd name="connsiteX123" fmla="*/ 1633165 w 6352623"/>
                    <a:gd name="connsiteY123" fmla="*/ 4721494 h 6345561"/>
                    <a:gd name="connsiteX124" fmla="*/ 1635001 w 6352623"/>
                    <a:gd name="connsiteY124" fmla="*/ 4724090 h 6345561"/>
                    <a:gd name="connsiteX125" fmla="*/ 1150655 w 6352623"/>
                    <a:gd name="connsiteY125" fmla="*/ 4790652 h 6345561"/>
                    <a:gd name="connsiteX126" fmla="*/ 509955 w 6352623"/>
                    <a:gd name="connsiteY126" fmla="*/ 4889989 h 6345561"/>
                    <a:gd name="connsiteX127" fmla="*/ 3165956 w 6352623"/>
                    <a:gd name="connsiteY127" fmla="*/ 6345561 h 6345561"/>
                    <a:gd name="connsiteX128" fmla="*/ 2661675 w 6352623"/>
                    <a:gd name="connsiteY128" fmla="*/ 5655612 h 6345561"/>
                    <a:gd name="connsiteX129" fmla="*/ 2224080 w 6352623"/>
                    <a:gd name="connsiteY129" fmla="*/ 5071807 h 6345561"/>
                    <a:gd name="connsiteX130" fmla="*/ 2697681 w 6352623"/>
                    <a:gd name="connsiteY130" fmla="*/ 5021257 h 6345561"/>
                    <a:gd name="connsiteX131" fmla="*/ 3150545 w 6352623"/>
                    <a:gd name="connsiteY131" fmla="*/ 4979436 h 6345561"/>
                    <a:gd name="connsiteX132" fmla="*/ 3267988 w 6352623"/>
                    <a:gd name="connsiteY132" fmla="*/ 6340508 h 6345561"/>
                    <a:gd name="connsiteX133" fmla="*/ 3165956 w 6352623"/>
                    <a:gd name="connsiteY133" fmla="*/ 6345561 h 6345561"/>
                    <a:gd name="connsiteX134" fmla="*/ 1799833 w 6352623"/>
                    <a:gd name="connsiteY134" fmla="*/ 6042038 h 6345561"/>
                    <a:gd name="connsiteX135" fmla="*/ 792530 w 6352623"/>
                    <a:gd name="connsiteY135" fmla="*/ 5281044 h 6345561"/>
                    <a:gd name="connsiteX136" fmla="*/ 758259 w 6352623"/>
                    <a:gd name="connsiteY136" fmla="*/ 5233611 h 6345561"/>
                    <a:gd name="connsiteX137" fmla="*/ 1178638 w 6352623"/>
                    <a:gd name="connsiteY137" fmla="*/ 5187468 h 6345561"/>
                    <a:gd name="connsiteX138" fmla="*/ 1905324 w 6352623"/>
                    <a:gd name="connsiteY138" fmla="*/ 5106339 h 6345561"/>
                    <a:gd name="connsiteX139" fmla="*/ 2206251 w 6352623"/>
                    <a:gd name="connsiteY139" fmla="*/ 5531868 h 6345561"/>
                    <a:gd name="connsiteX140" fmla="*/ 2827891 w 6352623"/>
                    <a:gd name="connsiteY140" fmla="*/ 6323709 h 6345561"/>
                    <a:gd name="connsiteX141" fmla="*/ 2405336 w 6352623"/>
                    <a:gd name="connsiteY141" fmla="*/ 6261225 h 6345561"/>
                    <a:gd name="connsiteX142" fmla="*/ 1799833 w 6352623"/>
                    <a:gd name="connsiteY142" fmla="*/ 6042038 h 6345561"/>
                    <a:gd name="connsiteX0" fmla="*/ 3083863 w 6352623"/>
                    <a:gd name="connsiteY0" fmla="*/ 133135 h 6345561"/>
                    <a:gd name="connsiteX1" fmla="*/ 3073468 w 6352623"/>
                    <a:gd name="connsiteY1" fmla="*/ 12671 h 6345561"/>
                    <a:gd name="connsiteX2" fmla="*/ 3083863 w 6352623"/>
                    <a:gd name="connsiteY2" fmla="*/ 133135 h 6345561"/>
                    <a:gd name="connsiteX3" fmla="*/ 4287481 w 6352623"/>
                    <a:gd name="connsiteY3" fmla="*/ 1282707 h 6345561"/>
                    <a:gd name="connsiteX4" fmla="*/ 3934751 w 6352623"/>
                    <a:gd name="connsiteY4" fmla="*/ 794857 h 6345561"/>
                    <a:gd name="connsiteX5" fmla="*/ 3306522 w 6352623"/>
                    <a:gd name="connsiteY5" fmla="*/ 1126 h 6345561"/>
                    <a:gd name="connsiteX6" fmla="*/ 3329154 w 6352623"/>
                    <a:gd name="connsiteY6" fmla="*/ 0 h 6345561"/>
                    <a:gd name="connsiteX7" fmla="*/ 4552794 w 6352623"/>
                    <a:gd name="connsiteY7" fmla="*/ 310597 h 6345561"/>
                    <a:gd name="connsiteX8" fmla="*/ 5560095 w 6352623"/>
                    <a:gd name="connsiteY8" fmla="*/ 1071582 h 6345561"/>
                    <a:gd name="connsiteX9" fmla="*/ 5592215 w 6352623"/>
                    <a:gd name="connsiteY9" fmla="*/ 1116037 h 6345561"/>
                    <a:gd name="connsiteX10" fmla="*/ 5275773 w 6352623"/>
                    <a:gd name="connsiteY10" fmla="*/ 1158708 h 6345561"/>
                    <a:gd name="connsiteX11" fmla="*/ 4352475 w 6352623"/>
                    <a:gd name="connsiteY11" fmla="*/ 1275439 h 6345561"/>
                    <a:gd name="connsiteX12" fmla="*/ 4287481 w 6352623"/>
                    <a:gd name="connsiteY12" fmla="*/ 1282707 h 6345561"/>
                    <a:gd name="connsiteX13" fmla="*/ 3192871 w 6352623"/>
                    <a:gd name="connsiteY13" fmla="*/ 1396479 h 6345561"/>
                    <a:gd name="connsiteX14" fmla="*/ 2943489 w 6352623"/>
                    <a:gd name="connsiteY14" fmla="*/ 55251 h 6345561"/>
                    <a:gd name="connsiteX15" fmla="*/ 3521833 w 6352623"/>
                    <a:gd name="connsiteY15" fmla="*/ 728536 h 6345561"/>
                    <a:gd name="connsiteX16" fmla="*/ 3951788 w 6352623"/>
                    <a:gd name="connsiteY16" fmla="*/ 1320226 h 6345561"/>
                    <a:gd name="connsiteX17" fmla="*/ 3610216 w 6352623"/>
                    <a:gd name="connsiteY17" fmla="*/ 1358400 h 6345561"/>
                    <a:gd name="connsiteX18" fmla="*/ 3192871 w 6352623"/>
                    <a:gd name="connsiteY18" fmla="*/ 1396479 h 6345561"/>
                    <a:gd name="connsiteX19" fmla="*/ 5080835 w 6352623"/>
                    <a:gd name="connsiteY19" fmla="*/ 2887704 h 6345561"/>
                    <a:gd name="connsiteX20" fmla="*/ 5075577 w 6352623"/>
                    <a:gd name="connsiteY20" fmla="*/ 2828892 h 6345561"/>
                    <a:gd name="connsiteX21" fmla="*/ 4870827 w 6352623"/>
                    <a:gd name="connsiteY21" fmla="*/ 2225787 h 6345561"/>
                    <a:gd name="connsiteX22" fmla="*/ 4527301 w 6352623"/>
                    <a:gd name="connsiteY22" fmla="*/ 1626915 h 6345561"/>
                    <a:gd name="connsiteX23" fmla="*/ 5336497 w 6352623"/>
                    <a:gd name="connsiteY23" fmla="*/ 1510023 h 6345561"/>
                    <a:gd name="connsiteX24" fmla="*/ 5827104 w 6352623"/>
                    <a:gd name="connsiteY24" fmla="*/ 1441104 h 6345561"/>
                    <a:gd name="connsiteX25" fmla="*/ 5919962 w 6352623"/>
                    <a:gd name="connsiteY25" fmla="*/ 1569624 h 6345561"/>
                    <a:gd name="connsiteX26" fmla="*/ 6322223 w 6352623"/>
                    <a:gd name="connsiteY26" fmla="*/ 2715457 h 6345561"/>
                    <a:gd name="connsiteX27" fmla="*/ 6326244 w 6352623"/>
                    <a:gd name="connsiteY27" fmla="*/ 2796695 h 6345561"/>
                    <a:gd name="connsiteX28" fmla="*/ 5080835 w 6352623"/>
                    <a:gd name="connsiteY28" fmla="*/ 2887704 h 6345561"/>
                    <a:gd name="connsiteX29" fmla="*/ 1790042 w 6352623"/>
                    <a:gd name="connsiteY29" fmla="*/ 1491620 h 6345561"/>
                    <a:gd name="connsiteX30" fmla="*/ 2057262 w 6352623"/>
                    <a:gd name="connsiteY30" fmla="*/ 888122 h 6345561"/>
                    <a:gd name="connsiteX31" fmla="*/ 2502224 w 6352623"/>
                    <a:gd name="connsiteY31" fmla="*/ 83048 h 6345561"/>
                    <a:gd name="connsiteX32" fmla="*/ 2715458 w 6352623"/>
                    <a:gd name="connsiteY32" fmla="*/ 30412 h 6345561"/>
                    <a:gd name="connsiteX33" fmla="*/ 2723477 w 6352623"/>
                    <a:gd name="connsiteY33" fmla="*/ 30012 h 6345561"/>
                    <a:gd name="connsiteX34" fmla="*/ 2843908 w 6352623"/>
                    <a:gd name="connsiteY34" fmla="*/ 1425699 h 6345561"/>
                    <a:gd name="connsiteX35" fmla="*/ 2341650 w 6352623"/>
                    <a:gd name="connsiteY35" fmla="*/ 1460888 h 6345561"/>
                    <a:gd name="connsiteX36" fmla="*/ 1790042 w 6352623"/>
                    <a:gd name="connsiteY36" fmla="*/ 1491620 h 6345561"/>
                    <a:gd name="connsiteX37" fmla="*/ 456566 w 6352623"/>
                    <a:gd name="connsiteY37" fmla="*/ 1560803 h 6345561"/>
                    <a:gd name="connsiteX38" fmla="*/ 646218 w 6352623"/>
                    <a:gd name="connsiteY38" fmla="*/ 1250255 h 6345561"/>
                    <a:gd name="connsiteX39" fmla="*/ 2123254 w 6352623"/>
                    <a:gd name="connsiteY39" fmla="*/ 176626 h 6345561"/>
                    <a:gd name="connsiteX40" fmla="*/ 2129632 w 6352623"/>
                    <a:gd name="connsiteY40" fmla="*/ 175051 h 6345561"/>
                    <a:gd name="connsiteX41" fmla="*/ 1791341 w 6352623"/>
                    <a:gd name="connsiteY41" fmla="*/ 860818 h 6345561"/>
                    <a:gd name="connsiteX42" fmla="*/ 1497989 w 6352623"/>
                    <a:gd name="connsiteY42" fmla="*/ 1507155 h 6345561"/>
                    <a:gd name="connsiteX43" fmla="*/ 815685 w 6352623"/>
                    <a:gd name="connsiteY43" fmla="*/ 1541873 h 6345561"/>
                    <a:gd name="connsiteX44" fmla="*/ 456566 w 6352623"/>
                    <a:gd name="connsiteY44" fmla="*/ 1560803 h 6345561"/>
                    <a:gd name="connsiteX45" fmla="*/ 3332566 w 6352623"/>
                    <a:gd name="connsiteY45" fmla="*/ 3015466 h 6345561"/>
                    <a:gd name="connsiteX46" fmla="*/ 3227686 w 6352623"/>
                    <a:gd name="connsiteY46" fmla="*/ 1799988 h 6345561"/>
                    <a:gd name="connsiteX47" fmla="*/ 3687369 w 6352623"/>
                    <a:gd name="connsiteY47" fmla="*/ 1744594 h 6345561"/>
                    <a:gd name="connsiteX48" fmla="*/ 4207427 w 6352623"/>
                    <a:gd name="connsiteY48" fmla="*/ 1672041 h 6345561"/>
                    <a:gd name="connsiteX49" fmla="*/ 4314817 w 6352623"/>
                    <a:gd name="connsiteY49" fmla="*/ 1819820 h 6345561"/>
                    <a:gd name="connsiteX50" fmla="*/ 4752430 w 6352623"/>
                    <a:gd name="connsiteY50" fmla="*/ 2869128 h 6345561"/>
                    <a:gd name="connsiteX51" fmla="*/ 4755993 w 6352623"/>
                    <a:gd name="connsiteY51" fmla="*/ 2911437 h 6345561"/>
                    <a:gd name="connsiteX52" fmla="*/ 3332566 w 6352623"/>
                    <a:gd name="connsiteY52" fmla="*/ 3015466 h 6345561"/>
                    <a:gd name="connsiteX53" fmla="*/ 4842211 w 6352623"/>
                    <a:gd name="connsiteY53" fmla="*/ 4504577 h 6345561"/>
                    <a:gd name="connsiteX54" fmla="*/ 4894441 w 6352623"/>
                    <a:gd name="connsiteY54" fmla="*/ 4378816 h 6345561"/>
                    <a:gd name="connsiteX55" fmla="*/ 5118410 w 6352623"/>
                    <a:gd name="connsiteY55" fmla="*/ 3308120 h 6345561"/>
                    <a:gd name="connsiteX56" fmla="*/ 5112011 w 6352623"/>
                    <a:gd name="connsiteY56" fmla="*/ 3236549 h 6345561"/>
                    <a:gd name="connsiteX57" fmla="*/ 6343574 w 6352623"/>
                    <a:gd name="connsiteY57" fmla="*/ 3146548 h 6345561"/>
                    <a:gd name="connsiteX58" fmla="*/ 6352623 w 6352623"/>
                    <a:gd name="connsiteY58" fmla="*/ 3329154 h 6345561"/>
                    <a:gd name="connsiteX59" fmla="*/ 6261216 w 6352623"/>
                    <a:gd name="connsiteY59" fmla="*/ 3947289 h 6345561"/>
                    <a:gd name="connsiteX60" fmla="*/ 6068313 w 6352623"/>
                    <a:gd name="connsiteY60" fmla="*/ 4480189 h 6345561"/>
                    <a:gd name="connsiteX61" fmla="*/ 5645377 w 6352623"/>
                    <a:gd name="connsiteY61" fmla="*/ 4489676 h 6345561"/>
                    <a:gd name="connsiteX62" fmla="*/ 4842211 w 6352623"/>
                    <a:gd name="connsiteY62" fmla="*/ 4504577 h 6345561"/>
                    <a:gd name="connsiteX63" fmla="*/ 1405726 w 6352623"/>
                    <a:gd name="connsiteY63" fmla="*/ 3156271 h 6345561"/>
                    <a:gd name="connsiteX64" fmla="*/ 1399341 w 6352623"/>
                    <a:gd name="connsiteY64" fmla="*/ 3089416 h 6345561"/>
                    <a:gd name="connsiteX65" fmla="*/ 1464945 w 6352623"/>
                    <a:gd name="connsiteY65" fmla="*/ 2467755 h 6345561"/>
                    <a:gd name="connsiteX66" fmla="*/ 1626959 w 6352623"/>
                    <a:gd name="connsiteY66" fmla="*/ 1918290 h 6345561"/>
                    <a:gd name="connsiteX67" fmla="*/ 1698846 w 6352623"/>
                    <a:gd name="connsiteY67" fmla="*/ 1916459 h 6345561"/>
                    <a:gd name="connsiteX68" fmla="*/ 2401423 w 6352623"/>
                    <a:gd name="connsiteY68" fmla="*/ 1879094 h 6345561"/>
                    <a:gd name="connsiteX69" fmla="*/ 2879383 w 6352623"/>
                    <a:gd name="connsiteY69" fmla="*/ 1836855 h 6345561"/>
                    <a:gd name="connsiteX70" fmla="*/ 2983285 w 6352623"/>
                    <a:gd name="connsiteY70" fmla="*/ 3040986 h 6345561"/>
                    <a:gd name="connsiteX71" fmla="*/ 1405726 w 6352623"/>
                    <a:gd name="connsiteY71" fmla="*/ 3156271 h 6345561"/>
                    <a:gd name="connsiteX72" fmla="*/ 3464621 w 6352623"/>
                    <a:gd name="connsiteY72" fmla="*/ 4545892 h 6345561"/>
                    <a:gd name="connsiteX73" fmla="*/ 3362673 w 6352623"/>
                    <a:gd name="connsiteY73" fmla="*/ 3364384 h 6345561"/>
                    <a:gd name="connsiteX74" fmla="*/ 4785461 w 6352623"/>
                    <a:gd name="connsiteY74" fmla="*/ 3260410 h 6345561"/>
                    <a:gd name="connsiteX75" fmla="*/ 4791965 w 6352623"/>
                    <a:gd name="connsiteY75" fmla="*/ 3337498 h 6345561"/>
                    <a:gd name="connsiteX76" fmla="*/ 4582162 w 6352623"/>
                    <a:gd name="connsiteY76" fmla="*/ 4452550 h 6345561"/>
                    <a:gd name="connsiteX77" fmla="*/ 3980007 w 6352623"/>
                    <a:gd name="connsiteY77" fmla="*/ 4524180 h 6345561"/>
                    <a:gd name="connsiteX78" fmla="*/ 3464621 w 6352623"/>
                    <a:gd name="connsiteY78" fmla="*/ 4545892 h 6345561"/>
                    <a:gd name="connsiteX79" fmla="*/ 11631 w 6352623"/>
                    <a:gd name="connsiteY79" fmla="*/ 3258148 h 6345561"/>
                    <a:gd name="connsiteX80" fmla="*/ 0 w 6352623"/>
                    <a:gd name="connsiteY80" fmla="*/ 3023469 h 6345561"/>
                    <a:gd name="connsiteX81" fmla="*/ 91400 w 6352623"/>
                    <a:gd name="connsiteY81" fmla="*/ 2405346 h 6345561"/>
                    <a:gd name="connsiteX82" fmla="*/ 258812 w 6352623"/>
                    <a:gd name="connsiteY82" fmla="*/ 1942855 h 6345561"/>
                    <a:gd name="connsiteX83" fmla="*/ 852081 w 6352623"/>
                    <a:gd name="connsiteY83" fmla="*/ 1937991 h 6345561"/>
                    <a:gd name="connsiteX84" fmla="*/ 1335718 w 6352623"/>
                    <a:gd name="connsiteY84" fmla="*/ 1925698 h 6345561"/>
                    <a:gd name="connsiteX85" fmla="*/ 1234430 w 6352623"/>
                    <a:gd name="connsiteY85" fmla="*/ 2196801 h 6345561"/>
                    <a:gd name="connsiteX86" fmla="*/ 1103579 w 6352623"/>
                    <a:gd name="connsiteY86" fmla="*/ 2737987 h 6345561"/>
                    <a:gd name="connsiteX87" fmla="*/ 1078099 w 6352623"/>
                    <a:gd name="connsiteY87" fmla="*/ 3180217 h 6345561"/>
                    <a:gd name="connsiteX88" fmla="*/ 11631 w 6352623"/>
                    <a:gd name="connsiteY88" fmla="*/ 3258148 h 6345561"/>
                    <a:gd name="connsiteX89" fmla="*/ 1960743 w 6352623"/>
                    <a:gd name="connsiteY89" fmla="*/ 4679317 h 6345561"/>
                    <a:gd name="connsiteX90" fmla="*/ 1740896 w 6352623"/>
                    <a:gd name="connsiteY90" fmla="*/ 4337429 h 6345561"/>
                    <a:gd name="connsiteX91" fmla="*/ 1441619 w 6352623"/>
                    <a:gd name="connsiteY91" fmla="*/ 3532526 h 6345561"/>
                    <a:gd name="connsiteX92" fmla="*/ 1438988 w 6352623"/>
                    <a:gd name="connsiteY92" fmla="*/ 3504964 h 6345561"/>
                    <a:gd name="connsiteX93" fmla="*/ 3013389 w 6352623"/>
                    <a:gd name="connsiteY93" fmla="*/ 3389903 h 6345561"/>
                    <a:gd name="connsiteX94" fmla="*/ 3099126 w 6352623"/>
                    <a:gd name="connsiteY94" fmla="*/ 4562904 h 6345561"/>
                    <a:gd name="connsiteX95" fmla="*/ 2689209 w 6352623"/>
                    <a:gd name="connsiteY95" fmla="*/ 4598877 h 6345561"/>
                    <a:gd name="connsiteX96" fmla="*/ 1989796 w 6352623"/>
                    <a:gd name="connsiteY96" fmla="*/ 4675326 h 6345561"/>
                    <a:gd name="connsiteX97" fmla="*/ 1960743 w 6352623"/>
                    <a:gd name="connsiteY97" fmla="*/ 4679317 h 6345561"/>
                    <a:gd name="connsiteX98" fmla="*/ 4067092 w 6352623"/>
                    <a:gd name="connsiteY98" fmla="*/ 6216068 h 6345561"/>
                    <a:gd name="connsiteX99" fmla="*/ 4277892 w 6352623"/>
                    <a:gd name="connsiteY99" fmla="*/ 5788869 h 6345561"/>
                    <a:gd name="connsiteX100" fmla="*/ 4525520 w 6352623"/>
                    <a:gd name="connsiteY100" fmla="*/ 5267093 h 6345561"/>
                    <a:gd name="connsiteX101" fmla="*/ 4685770 w 6352623"/>
                    <a:gd name="connsiteY101" fmla="*/ 4881257 h 6345561"/>
                    <a:gd name="connsiteX102" fmla="*/ 4712084 w 6352623"/>
                    <a:gd name="connsiteY102" fmla="*/ 4879914 h 6345561"/>
                    <a:gd name="connsiteX103" fmla="*/ 5642123 w 6352623"/>
                    <a:gd name="connsiteY103" fmla="*/ 4846187 h 6345561"/>
                    <a:gd name="connsiteX104" fmla="*/ 5866698 w 6352623"/>
                    <a:gd name="connsiteY104" fmla="*/ 4839902 h 6345561"/>
                    <a:gd name="connsiteX105" fmla="*/ 5706398 w 6352623"/>
                    <a:gd name="connsiteY105" fmla="*/ 5102370 h 6345561"/>
                    <a:gd name="connsiteX106" fmla="*/ 4229361 w 6352623"/>
                    <a:gd name="connsiteY106" fmla="*/ 6176010 h 6345561"/>
                    <a:gd name="connsiteX107" fmla="*/ 4067092 w 6352623"/>
                    <a:gd name="connsiteY107" fmla="*/ 6216068 h 6345561"/>
                    <a:gd name="connsiteX108" fmla="*/ 3617977 w 6352623"/>
                    <a:gd name="connsiteY108" fmla="*/ 6323175 h 6345561"/>
                    <a:gd name="connsiteX109" fmla="*/ 3499574 w 6352623"/>
                    <a:gd name="connsiteY109" fmla="*/ 4950969 h 6345561"/>
                    <a:gd name="connsiteX110" fmla="*/ 3966167 w 6352623"/>
                    <a:gd name="connsiteY110" fmla="*/ 4917769 h 6345561"/>
                    <a:gd name="connsiteX111" fmla="*/ 4402891 w 6352623"/>
                    <a:gd name="connsiteY111" fmla="*/ 4895610 h 6345561"/>
                    <a:gd name="connsiteX112" fmla="*/ 4263840 w 6352623"/>
                    <a:gd name="connsiteY112" fmla="*/ 5239274 h 6345561"/>
                    <a:gd name="connsiteX113" fmla="*/ 3691123 w 6352623"/>
                    <a:gd name="connsiteY113" fmla="*/ 6308899 h 6345561"/>
                    <a:gd name="connsiteX114" fmla="*/ 3637169 w 6352623"/>
                    <a:gd name="connsiteY114" fmla="*/ 6322223 h 6345561"/>
                    <a:gd name="connsiteX115" fmla="*/ 3617977 w 6352623"/>
                    <a:gd name="connsiteY115" fmla="*/ 6323175 h 6345561"/>
                    <a:gd name="connsiteX116" fmla="*/ 509955 w 6352623"/>
                    <a:gd name="connsiteY116" fmla="*/ 4889989 h 6345561"/>
                    <a:gd name="connsiteX117" fmla="*/ 432662 w 6352623"/>
                    <a:gd name="connsiteY117" fmla="*/ 4783013 h 6345561"/>
                    <a:gd name="connsiteX118" fmla="*/ 30403 w 6352623"/>
                    <a:gd name="connsiteY118" fmla="*/ 3637168 h 6345561"/>
                    <a:gd name="connsiteX119" fmla="*/ 28957 w 6352623"/>
                    <a:gd name="connsiteY119" fmla="*/ 3608002 h 6345561"/>
                    <a:gd name="connsiteX120" fmla="*/ 1122699 w 6352623"/>
                    <a:gd name="connsiteY120" fmla="*/ 3528079 h 6345561"/>
                    <a:gd name="connsiteX121" fmla="*/ 1151870 w 6352623"/>
                    <a:gd name="connsiteY121" fmla="*/ 3709064 h 6345561"/>
                    <a:gd name="connsiteX122" fmla="*/ 1633165 w 6352623"/>
                    <a:gd name="connsiteY122" fmla="*/ 4721494 h 6345561"/>
                    <a:gd name="connsiteX123" fmla="*/ 1635001 w 6352623"/>
                    <a:gd name="connsiteY123" fmla="*/ 4724090 h 6345561"/>
                    <a:gd name="connsiteX124" fmla="*/ 1150655 w 6352623"/>
                    <a:gd name="connsiteY124" fmla="*/ 4790652 h 6345561"/>
                    <a:gd name="connsiteX125" fmla="*/ 509955 w 6352623"/>
                    <a:gd name="connsiteY125" fmla="*/ 4889989 h 6345561"/>
                    <a:gd name="connsiteX126" fmla="*/ 3165956 w 6352623"/>
                    <a:gd name="connsiteY126" fmla="*/ 6345561 h 6345561"/>
                    <a:gd name="connsiteX127" fmla="*/ 2661675 w 6352623"/>
                    <a:gd name="connsiteY127" fmla="*/ 5655612 h 6345561"/>
                    <a:gd name="connsiteX128" fmla="*/ 2224080 w 6352623"/>
                    <a:gd name="connsiteY128" fmla="*/ 5071807 h 6345561"/>
                    <a:gd name="connsiteX129" fmla="*/ 2697681 w 6352623"/>
                    <a:gd name="connsiteY129" fmla="*/ 5021257 h 6345561"/>
                    <a:gd name="connsiteX130" fmla="*/ 3150545 w 6352623"/>
                    <a:gd name="connsiteY130" fmla="*/ 4979436 h 6345561"/>
                    <a:gd name="connsiteX131" fmla="*/ 3267988 w 6352623"/>
                    <a:gd name="connsiteY131" fmla="*/ 6340508 h 6345561"/>
                    <a:gd name="connsiteX132" fmla="*/ 3165956 w 6352623"/>
                    <a:gd name="connsiteY132" fmla="*/ 6345561 h 6345561"/>
                    <a:gd name="connsiteX133" fmla="*/ 1799833 w 6352623"/>
                    <a:gd name="connsiteY133" fmla="*/ 6042038 h 6345561"/>
                    <a:gd name="connsiteX134" fmla="*/ 792530 w 6352623"/>
                    <a:gd name="connsiteY134" fmla="*/ 5281044 h 6345561"/>
                    <a:gd name="connsiteX135" fmla="*/ 758259 w 6352623"/>
                    <a:gd name="connsiteY135" fmla="*/ 5233611 h 6345561"/>
                    <a:gd name="connsiteX136" fmla="*/ 1178638 w 6352623"/>
                    <a:gd name="connsiteY136" fmla="*/ 5187468 h 6345561"/>
                    <a:gd name="connsiteX137" fmla="*/ 1905324 w 6352623"/>
                    <a:gd name="connsiteY137" fmla="*/ 5106339 h 6345561"/>
                    <a:gd name="connsiteX138" fmla="*/ 2206251 w 6352623"/>
                    <a:gd name="connsiteY138" fmla="*/ 5531868 h 6345561"/>
                    <a:gd name="connsiteX139" fmla="*/ 2827891 w 6352623"/>
                    <a:gd name="connsiteY139" fmla="*/ 6323709 h 6345561"/>
                    <a:gd name="connsiteX140" fmla="*/ 2405336 w 6352623"/>
                    <a:gd name="connsiteY140" fmla="*/ 6261225 h 6345561"/>
                    <a:gd name="connsiteX141" fmla="*/ 1799833 w 6352623"/>
                    <a:gd name="connsiteY141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02224 w 6352623"/>
                    <a:gd name="connsiteY28" fmla="*/ 83048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77697 w 6352623"/>
                    <a:gd name="connsiteY28" fmla="*/ 5655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521833 w 6352623"/>
                    <a:gd name="connsiteY12" fmla="*/ 728536 h 6345561"/>
                    <a:gd name="connsiteX13" fmla="*/ 3951788 w 6352623"/>
                    <a:gd name="connsiteY13" fmla="*/ 1320226 h 6345561"/>
                    <a:gd name="connsiteX14" fmla="*/ 3610216 w 6352623"/>
                    <a:gd name="connsiteY14" fmla="*/ 1358400 h 6345561"/>
                    <a:gd name="connsiteX15" fmla="*/ 3192871 w 6352623"/>
                    <a:gd name="connsiteY15" fmla="*/ 1396479 h 6345561"/>
                    <a:gd name="connsiteX16" fmla="*/ 5080835 w 6352623"/>
                    <a:gd name="connsiteY16" fmla="*/ 2887704 h 6345561"/>
                    <a:gd name="connsiteX17" fmla="*/ 5075577 w 6352623"/>
                    <a:gd name="connsiteY17" fmla="*/ 2828892 h 6345561"/>
                    <a:gd name="connsiteX18" fmla="*/ 4870827 w 6352623"/>
                    <a:gd name="connsiteY18" fmla="*/ 2225787 h 6345561"/>
                    <a:gd name="connsiteX19" fmla="*/ 4527301 w 6352623"/>
                    <a:gd name="connsiteY19" fmla="*/ 1626915 h 6345561"/>
                    <a:gd name="connsiteX20" fmla="*/ 5336497 w 6352623"/>
                    <a:gd name="connsiteY20" fmla="*/ 1510023 h 6345561"/>
                    <a:gd name="connsiteX21" fmla="*/ 5827104 w 6352623"/>
                    <a:gd name="connsiteY21" fmla="*/ 1441104 h 6345561"/>
                    <a:gd name="connsiteX22" fmla="*/ 5919962 w 6352623"/>
                    <a:gd name="connsiteY22" fmla="*/ 1569624 h 6345561"/>
                    <a:gd name="connsiteX23" fmla="*/ 6322223 w 6352623"/>
                    <a:gd name="connsiteY23" fmla="*/ 2715457 h 6345561"/>
                    <a:gd name="connsiteX24" fmla="*/ 6326244 w 6352623"/>
                    <a:gd name="connsiteY24" fmla="*/ 2796695 h 6345561"/>
                    <a:gd name="connsiteX25" fmla="*/ 5080835 w 6352623"/>
                    <a:gd name="connsiteY25" fmla="*/ 2887704 h 6345561"/>
                    <a:gd name="connsiteX26" fmla="*/ 1790042 w 6352623"/>
                    <a:gd name="connsiteY26" fmla="*/ 1491620 h 6345561"/>
                    <a:gd name="connsiteX27" fmla="*/ 2057262 w 6352623"/>
                    <a:gd name="connsiteY27" fmla="*/ 888122 h 6345561"/>
                    <a:gd name="connsiteX28" fmla="*/ 2548458 w 6352623"/>
                    <a:gd name="connsiteY28" fmla="*/ 73883 h 6345561"/>
                    <a:gd name="connsiteX29" fmla="*/ 2715458 w 6352623"/>
                    <a:gd name="connsiteY29" fmla="*/ 30412 h 6345561"/>
                    <a:gd name="connsiteX30" fmla="*/ 2723477 w 6352623"/>
                    <a:gd name="connsiteY30" fmla="*/ 30012 h 6345561"/>
                    <a:gd name="connsiteX31" fmla="*/ 2843908 w 6352623"/>
                    <a:gd name="connsiteY31" fmla="*/ 1425699 h 6345561"/>
                    <a:gd name="connsiteX32" fmla="*/ 2341650 w 6352623"/>
                    <a:gd name="connsiteY32" fmla="*/ 1460888 h 6345561"/>
                    <a:gd name="connsiteX33" fmla="*/ 1790042 w 6352623"/>
                    <a:gd name="connsiteY33" fmla="*/ 1491620 h 6345561"/>
                    <a:gd name="connsiteX34" fmla="*/ 456566 w 6352623"/>
                    <a:gd name="connsiteY34" fmla="*/ 1560803 h 6345561"/>
                    <a:gd name="connsiteX35" fmla="*/ 646218 w 6352623"/>
                    <a:gd name="connsiteY35" fmla="*/ 1250255 h 6345561"/>
                    <a:gd name="connsiteX36" fmla="*/ 2123254 w 6352623"/>
                    <a:gd name="connsiteY36" fmla="*/ 176626 h 6345561"/>
                    <a:gd name="connsiteX37" fmla="*/ 2129632 w 6352623"/>
                    <a:gd name="connsiteY37" fmla="*/ 175051 h 6345561"/>
                    <a:gd name="connsiteX38" fmla="*/ 1791341 w 6352623"/>
                    <a:gd name="connsiteY38" fmla="*/ 860818 h 6345561"/>
                    <a:gd name="connsiteX39" fmla="*/ 1497989 w 6352623"/>
                    <a:gd name="connsiteY39" fmla="*/ 1507155 h 6345561"/>
                    <a:gd name="connsiteX40" fmla="*/ 815685 w 6352623"/>
                    <a:gd name="connsiteY40" fmla="*/ 1541873 h 6345561"/>
                    <a:gd name="connsiteX41" fmla="*/ 456566 w 6352623"/>
                    <a:gd name="connsiteY41" fmla="*/ 1560803 h 6345561"/>
                    <a:gd name="connsiteX42" fmla="*/ 3332566 w 6352623"/>
                    <a:gd name="connsiteY42" fmla="*/ 3015466 h 6345561"/>
                    <a:gd name="connsiteX43" fmla="*/ 3227686 w 6352623"/>
                    <a:gd name="connsiteY43" fmla="*/ 1799988 h 6345561"/>
                    <a:gd name="connsiteX44" fmla="*/ 3687369 w 6352623"/>
                    <a:gd name="connsiteY44" fmla="*/ 1744594 h 6345561"/>
                    <a:gd name="connsiteX45" fmla="*/ 4207427 w 6352623"/>
                    <a:gd name="connsiteY45" fmla="*/ 1672041 h 6345561"/>
                    <a:gd name="connsiteX46" fmla="*/ 4314817 w 6352623"/>
                    <a:gd name="connsiteY46" fmla="*/ 1819820 h 6345561"/>
                    <a:gd name="connsiteX47" fmla="*/ 4752430 w 6352623"/>
                    <a:gd name="connsiteY47" fmla="*/ 2869128 h 6345561"/>
                    <a:gd name="connsiteX48" fmla="*/ 4755993 w 6352623"/>
                    <a:gd name="connsiteY48" fmla="*/ 2911437 h 6345561"/>
                    <a:gd name="connsiteX49" fmla="*/ 3332566 w 6352623"/>
                    <a:gd name="connsiteY49" fmla="*/ 3015466 h 6345561"/>
                    <a:gd name="connsiteX50" fmla="*/ 4842211 w 6352623"/>
                    <a:gd name="connsiteY50" fmla="*/ 4504577 h 6345561"/>
                    <a:gd name="connsiteX51" fmla="*/ 4894441 w 6352623"/>
                    <a:gd name="connsiteY51" fmla="*/ 4378816 h 6345561"/>
                    <a:gd name="connsiteX52" fmla="*/ 5118410 w 6352623"/>
                    <a:gd name="connsiteY52" fmla="*/ 3308120 h 6345561"/>
                    <a:gd name="connsiteX53" fmla="*/ 5112011 w 6352623"/>
                    <a:gd name="connsiteY53" fmla="*/ 3236549 h 6345561"/>
                    <a:gd name="connsiteX54" fmla="*/ 6343574 w 6352623"/>
                    <a:gd name="connsiteY54" fmla="*/ 3146548 h 6345561"/>
                    <a:gd name="connsiteX55" fmla="*/ 6352623 w 6352623"/>
                    <a:gd name="connsiteY55" fmla="*/ 3329154 h 6345561"/>
                    <a:gd name="connsiteX56" fmla="*/ 6261216 w 6352623"/>
                    <a:gd name="connsiteY56" fmla="*/ 3947289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65793 w 6352623"/>
                    <a:gd name="connsiteY12" fmla="*/ 175345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38629 w 6352623"/>
                    <a:gd name="connsiteY12" fmla="*/ 5771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548458 w 6352623"/>
                    <a:gd name="connsiteY29" fmla="*/ 73883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29798 w 6352623"/>
                    <a:gd name="connsiteY12" fmla="*/ 32561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43489 w 6352623"/>
                    <a:gd name="connsiteY11" fmla="*/ 55251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54955 w 6352623"/>
                    <a:gd name="connsiteY12" fmla="*/ 23730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21833 w 6352623"/>
                    <a:gd name="connsiteY13" fmla="*/ 72853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68402 w 6352623"/>
                    <a:gd name="connsiteY13" fmla="*/ 740446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129632 w 6352623"/>
                    <a:gd name="connsiteY38" fmla="*/ 175051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34679 w 6352623"/>
                    <a:gd name="connsiteY38" fmla="*/ 15230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3919 w 6352623"/>
                    <a:gd name="connsiteY38" fmla="*/ 134974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261216 w 6352623"/>
                    <a:gd name="connsiteY57" fmla="*/ 3947289 h 6345561"/>
                    <a:gd name="connsiteX58" fmla="*/ 6068313 w 6352623"/>
                    <a:gd name="connsiteY58" fmla="*/ 4480189 h 6345561"/>
                    <a:gd name="connsiteX59" fmla="*/ 5645377 w 6352623"/>
                    <a:gd name="connsiteY59" fmla="*/ 4489676 h 6345561"/>
                    <a:gd name="connsiteX60" fmla="*/ 4842211 w 6352623"/>
                    <a:gd name="connsiteY60" fmla="*/ 4504577 h 6345561"/>
                    <a:gd name="connsiteX61" fmla="*/ 1405726 w 6352623"/>
                    <a:gd name="connsiteY61" fmla="*/ 3156271 h 6345561"/>
                    <a:gd name="connsiteX62" fmla="*/ 1399341 w 6352623"/>
                    <a:gd name="connsiteY62" fmla="*/ 3089416 h 6345561"/>
                    <a:gd name="connsiteX63" fmla="*/ 1464945 w 6352623"/>
                    <a:gd name="connsiteY63" fmla="*/ 2467755 h 6345561"/>
                    <a:gd name="connsiteX64" fmla="*/ 1626959 w 6352623"/>
                    <a:gd name="connsiteY64" fmla="*/ 1918290 h 6345561"/>
                    <a:gd name="connsiteX65" fmla="*/ 1698846 w 6352623"/>
                    <a:gd name="connsiteY65" fmla="*/ 1916459 h 6345561"/>
                    <a:gd name="connsiteX66" fmla="*/ 2401423 w 6352623"/>
                    <a:gd name="connsiteY66" fmla="*/ 1879094 h 6345561"/>
                    <a:gd name="connsiteX67" fmla="*/ 2879383 w 6352623"/>
                    <a:gd name="connsiteY67" fmla="*/ 1836855 h 6345561"/>
                    <a:gd name="connsiteX68" fmla="*/ 2983285 w 6352623"/>
                    <a:gd name="connsiteY68" fmla="*/ 3040986 h 6345561"/>
                    <a:gd name="connsiteX69" fmla="*/ 1405726 w 6352623"/>
                    <a:gd name="connsiteY69" fmla="*/ 3156271 h 6345561"/>
                    <a:gd name="connsiteX70" fmla="*/ 3464621 w 6352623"/>
                    <a:gd name="connsiteY70" fmla="*/ 4545892 h 6345561"/>
                    <a:gd name="connsiteX71" fmla="*/ 3362673 w 6352623"/>
                    <a:gd name="connsiteY71" fmla="*/ 3364384 h 6345561"/>
                    <a:gd name="connsiteX72" fmla="*/ 4785461 w 6352623"/>
                    <a:gd name="connsiteY72" fmla="*/ 3260410 h 6345561"/>
                    <a:gd name="connsiteX73" fmla="*/ 4791965 w 6352623"/>
                    <a:gd name="connsiteY73" fmla="*/ 3337498 h 6345561"/>
                    <a:gd name="connsiteX74" fmla="*/ 4582162 w 6352623"/>
                    <a:gd name="connsiteY74" fmla="*/ 4452550 h 6345561"/>
                    <a:gd name="connsiteX75" fmla="*/ 3980007 w 6352623"/>
                    <a:gd name="connsiteY75" fmla="*/ 4524180 h 6345561"/>
                    <a:gd name="connsiteX76" fmla="*/ 3464621 w 6352623"/>
                    <a:gd name="connsiteY76" fmla="*/ 4545892 h 6345561"/>
                    <a:gd name="connsiteX77" fmla="*/ 11631 w 6352623"/>
                    <a:gd name="connsiteY77" fmla="*/ 3258148 h 6345561"/>
                    <a:gd name="connsiteX78" fmla="*/ 0 w 6352623"/>
                    <a:gd name="connsiteY78" fmla="*/ 3023469 h 6345561"/>
                    <a:gd name="connsiteX79" fmla="*/ 91400 w 6352623"/>
                    <a:gd name="connsiteY79" fmla="*/ 2405346 h 6345561"/>
                    <a:gd name="connsiteX80" fmla="*/ 258812 w 6352623"/>
                    <a:gd name="connsiteY80" fmla="*/ 1942855 h 6345561"/>
                    <a:gd name="connsiteX81" fmla="*/ 852081 w 6352623"/>
                    <a:gd name="connsiteY81" fmla="*/ 1937991 h 6345561"/>
                    <a:gd name="connsiteX82" fmla="*/ 1335718 w 6352623"/>
                    <a:gd name="connsiteY82" fmla="*/ 1925698 h 6345561"/>
                    <a:gd name="connsiteX83" fmla="*/ 1234430 w 6352623"/>
                    <a:gd name="connsiteY83" fmla="*/ 2196801 h 6345561"/>
                    <a:gd name="connsiteX84" fmla="*/ 1103579 w 6352623"/>
                    <a:gd name="connsiteY84" fmla="*/ 2737987 h 6345561"/>
                    <a:gd name="connsiteX85" fmla="*/ 1078099 w 6352623"/>
                    <a:gd name="connsiteY85" fmla="*/ 3180217 h 6345561"/>
                    <a:gd name="connsiteX86" fmla="*/ 11631 w 6352623"/>
                    <a:gd name="connsiteY86" fmla="*/ 3258148 h 6345561"/>
                    <a:gd name="connsiteX87" fmla="*/ 1960743 w 6352623"/>
                    <a:gd name="connsiteY87" fmla="*/ 4679317 h 6345561"/>
                    <a:gd name="connsiteX88" fmla="*/ 1740896 w 6352623"/>
                    <a:gd name="connsiteY88" fmla="*/ 4337429 h 6345561"/>
                    <a:gd name="connsiteX89" fmla="*/ 1441619 w 6352623"/>
                    <a:gd name="connsiteY89" fmla="*/ 3532526 h 6345561"/>
                    <a:gd name="connsiteX90" fmla="*/ 1438988 w 6352623"/>
                    <a:gd name="connsiteY90" fmla="*/ 3504964 h 6345561"/>
                    <a:gd name="connsiteX91" fmla="*/ 3013389 w 6352623"/>
                    <a:gd name="connsiteY91" fmla="*/ 3389903 h 6345561"/>
                    <a:gd name="connsiteX92" fmla="*/ 3099126 w 6352623"/>
                    <a:gd name="connsiteY92" fmla="*/ 4562904 h 6345561"/>
                    <a:gd name="connsiteX93" fmla="*/ 2689209 w 6352623"/>
                    <a:gd name="connsiteY93" fmla="*/ 4598877 h 6345561"/>
                    <a:gd name="connsiteX94" fmla="*/ 1989796 w 6352623"/>
                    <a:gd name="connsiteY94" fmla="*/ 4675326 h 6345561"/>
                    <a:gd name="connsiteX95" fmla="*/ 1960743 w 6352623"/>
                    <a:gd name="connsiteY95" fmla="*/ 4679317 h 6345561"/>
                    <a:gd name="connsiteX96" fmla="*/ 4067092 w 6352623"/>
                    <a:gd name="connsiteY96" fmla="*/ 6216068 h 6345561"/>
                    <a:gd name="connsiteX97" fmla="*/ 4277892 w 6352623"/>
                    <a:gd name="connsiteY97" fmla="*/ 5788869 h 6345561"/>
                    <a:gd name="connsiteX98" fmla="*/ 4525520 w 6352623"/>
                    <a:gd name="connsiteY98" fmla="*/ 5267093 h 6345561"/>
                    <a:gd name="connsiteX99" fmla="*/ 4685770 w 6352623"/>
                    <a:gd name="connsiteY99" fmla="*/ 4881257 h 6345561"/>
                    <a:gd name="connsiteX100" fmla="*/ 4712084 w 6352623"/>
                    <a:gd name="connsiteY100" fmla="*/ 4879914 h 6345561"/>
                    <a:gd name="connsiteX101" fmla="*/ 5642123 w 6352623"/>
                    <a:gd name="connsiteY101" fmla="*/ 4846187 h 6345561"/>
                    <a:gd name="connsiteX102" fmla="*/ 5866698 w 6352623"/>
                    <a:gd name="connsiteY102" fmla="*/ 4839902 h 6345561"/>
                    <a:gd name="connsiteX103" fmla="*/ 5706398 w 6352623"/>
                    <a:gd name="connsiteY103" fmla="*/ 5102370 h 6345561"/>
                    <a:gd name="connsiteX104" fmla="*/ 4229361 w 6352623"/>
                    <a:gd name="connsiteY104" fmla="*/ 6176010 h 6345561"/>
                    <a:gd name="connsiteX105" fmla="*/ 4067092 w 6352623"/>
                    <a:gd name="connsiteY105" fmla="*/ 6216068 h 6345561"/>
                    <a:gd name="connsiteX106" fmla="*/ 3617977 w 6352623"/>
                    <a:gd name="connsiteY106" fmla="*/ 6323175 h 6345561"/>
                    <a:gd name="connsiteX107" fmla="*/ 3499574 w 6352623"/>
                    <a:gd name="connsiteY107" fmla="*/ 4950969 h 6345561"/>
                    <a:gd name="connsiteX108" fmla="*/ 3966167 w 6352623"/>
                    <a:gd name="connsiteY108" fmla="*/ 4917769 h 6345561"/>
                    <a:gd name="connsiteX109" fmla="*/ 4402891 w 6352623"/>
                    <a:gd name="connsiteY109" fmla="*/ 4895610 h 6345561"/>
                    <a:gd name="connsiteX110" fmla="*/ 4263840 w 6352623"/>
                    <a:gd name="connsiteY110" fmla="*/ 5239274 h 6345561"/>
                    <a:gd name="connsiteX111" fmla="*/ 3691123 w 6352623"/>
                    <a:gd name="connsiteY111" fmla="*/ 6308899 h 6345561"/>
                    <a:gd name="connsiteX112" fmla="*/ 3637169 w 6352623"/>
                    <a:gd name="connsiteY112" fmla="*/ 6322223 h 6345561"/>
                    <a:gd name="connsiteX113" fmla="*/ 3617977 w 6352623"/>
                    <a:gd name="connsiteY113" fmla="*/ 6323175 h 6345561"/>
                    <a:gd name="connsiteX114" fmla="*/ 509955 w 6352623"/>
                    <a:gd name="connsiteY114" fmla="*/ 4889989 h 6345561"/>
                    <a:gd name="connsiteX115" fmla="*/ 432662 w 6352623"/>
                    <a:gd name="connsiteY115" fmla="*/ 4783013 h 6345561"/>
                    <a:gd name="connsiteX116" fmla="*/ 30403 w 6352623"/>
                    <a:gd name="connsiteY116" fmla="*/ 3637168 h 6345561"/>
                    <a:gd name="connsiteX117" fmla="*/ 28957 w 6352623"/>
                    <a:gd name="connsiteY117" fmla="*/ 3608002 h 6345561"/>
                    <a:gd name="connsiteX118" fmla="*/ 1122699 w 6352623"/>
                    <a:gd name="connsiteY118" fmla="*/ 3528079 h 6345561"/>
                    <a:gd name="connsiteX119" fmla="*/ 1151870 w 6352623"/>
                    <a:gd name="connsiteY119" fmla="*/ 3709064 h 6345561"/>
                    <a:gd name="connsiteX120" fmla="*/ 1633165 w 6352623"/>
                    <a:gd name="connsiteY120" fmla="*/ 4721494 h 6345561"/>
                    <a:gd name="connsiteX121" fmla="*/ 1635001 w 6352623"/>
                    <a:gd name="connsiteY121" fmla="*/ 4724090 h 6345561"/>
                    <a:gd name="connsiteX122" fmla="*/ 1150655 w 6352623"/>
                    <a:gd name="connsiteY122" fmla="*/ 4790652 h 6345561"/>
                    <a:gd name="connsiteX123" fmla="*/ 509955 w 6352623"/>
                    <a:gd name="connsiteY123" fmla="*/ 4889989 h 6345561"/>
                    <a:gd name="connsiteX124" fmla="*/ 3165956 w 6352623"/>
                    <a:gd name="connsiteY124" fmla="*/ 6345561 h 6345561"/>
                    <a:gd name="connsiteX125" fmla="*/ 2661675 w 6352623"/>
                    <a:gd name="connsiteY125" fmla="*/ 5655612 h 6345561"/>
                    <a:gd name="connsiteX126" fmla="*/ 2224080 w 6352623"/>
                    <a:gd name="connsiteY126" fmla="*/ 5071807 h 6345561"/>
                    <a:gd name="connsiteX127" fmla="*/ 2697681 w 6352623"/>
                    <a:gd name="connsiteY127" fmla="*/ 5021257 h 6345561"/>
                    <a:gd name="connsiteX128" fmla="*/ 3150545 w 6352623"/>
                    <a:gd name="connsiteY128" fmla="*/ 4979436 h 6345561"/>
                    <a:gd name="connsiteX129" fmla="*/ 3267988 w 6352623"/>
                    <a:gd name="connsiteY129" fmla="*/ 6340508 h 6345561"/>
                    <a:gd name="connsiteX130" fmla="*/ 3165956 w 6352623"/>
                    <a:gd name="connsiteY130" fmla="*/ 6345561 h 6345561"/>
                    <a:gd name="connsiteX131" fmla="*/ 1799833 w 6352623"/>
                    <a:gd name="connsiteY131" fmla="*/ 6042038 h 6345561"/>
                    <a:gd name="connsiteX132" fmla="*/ 792530 w 6352623"/>
                    <a:gd name="connsiteY132" fmla="*/ 5281044 h 6345561"/>
                    <a:gd name="connsiteX133" fmla="*/ 758259 w 6352623"/>
                    <a:gd name="connsiteY133" fmla="*/ 5233611 h 6345561"/>
                    <a:gd name="connsiteX134" fmla="*/ 1178638 w 6352623"/>
                    <a:gd name="connsiteY134" fmla="*/ 5187468 h 6345561"/>
                    <a:gd name="connsiteX135" fmla="*/ 1905324 w 6352623"/>
                    <a:gd name="connsiteY135" fmla="*/ 5106339 h 6345561"/>
                    <a:gd name="connsiteX136" fmla="*/ 2206251 w 6352623"/>
                    <a:gd name="connsiteY136" fmla="*/ 5531868 h 6345561"/>
                    <a:gd name="connsiteX137" fmla="*/ 2827891 w 6352623"/>
                    <a:gd name="connsiteY137" fmla="*/ 6323709 h 6345561"/>
                    <a:gd name="connsiteX138" fmla="*/ 2405336 w 6352623"/>
                    <a:gd name="connsiteY138" fmla="*/ 6261225 h 6345561"/>
                    <a:gd name="connsiteX139" fmla="*/ 1799833 w 6352623"/>
                    <a:gd name="connsiteY139" fmla="*/ 6042038 h 6345561"/>
                    <a:gd name="connsiteX0" fmla="*/ 4287481 w 6352623"/>
                    <a:gd name="connsiteY0" fmla="*/ 1282707 h 6345561"/>
                    <a:gd name="connsiteX1" fmla="*/ 3934751 w 6352623"/>
                    <a:gd name="connsiteY1" fmla="*/ 794857 h 6345561"/>
                    <a:gd name="connsiteX2" fmla="*/ 3306522 w 6352623"/>
                    <a:gd name="connsiteY2" fmla="*/ 1126 h 6345561"/>
                    <a:gd name="connsiteX3" fmla="*/ 3329154 w 6352623"/>
                    <a:gd name="connsiteY3" fmla="*/ 0 h 6345561"/>
                    <a:gd name="connsiteX4" fmla="*/ 4552794 w 6352623"/>
                    <a:gd name="connsiteY4" fmla="*/ 310597 h 6345561"/>
                    <a:gd name="connsiteX5" fmla="*/ 5560095 w 6352623"/>
                    <a:gd name="connsiteY5" fmla="*/ 1071582 h 6345561"/>
                    <a:gd name="connsiteX6" fmla="*/ 5592215 w 6352623"/>
                    <a:gd name="connsiteY6" fmla="*/ 1116037 h 6345561"/>
                    <a:gd name="connsiteX7" fmla="*/ 5275773 w 6352623"/>
                    <a:gd name="connsiteY7" fmla="*/ 1158708 h 6345561"/>
                    <a:gd name="connsiteX8" fmla="*/ 4352475 w 6352623"/>
                    <a:gd name="connsiteY8" fmla="*/ 1275439 h 6345561"/>
                    <a:gd name="connsiteX9" fmla="*/ 4287481 w 6352623"/>
                    <a:gd name="connsiteY9" fmla="*/ 1282707 h 6345561"/>
                    <a:gd name="connsiteX10" fmla="*/ 3192871 w 6352623"/>
                    <a:gd name="connsiteY10" fmla="*/ 1396479 h 6345561"/>
                    <a:gd name="connsiteX11" fmla="*/ 2976810 w 6352623"/>
                    <a:gd name="connsiteY11" fmla="*/ 29424 h 6345561"/>
                    <a:gd name="connsiteX12" fmla="*/ 3088611 w 6352623"/>
                    <a:gd name="connsiteY12" fmla="*/ 18979 h 6345561"/>
                    <a:gd name="connsiteX13" fmla="*/ 3589479 w 6352623"/>
                    <a:gd name="connsiteY13" fmla="*/ 740112 h 6345561"/>
                    <a:gd name="connsiteX14" fmla="*/ 3951788 w 6352623"/>
                    <a:gd name="connsiteY14" fmla="*/ 1320226 h 6345561"/>
                    <a:gd name="connsiteX15" fmla="*/ 3610216 w 6352623"/>
                    <a:gd name="connsiteY15" fmla="*/ 1358400 h 6345561"/>
                    <a:gd name="connsiteX16" fmla="*/ 3192871 w 6352623"/>
                    <a:gd name="connsiteY16" fmla="*/ 1396479 h 6345561"/>
                    <a:gd name="connsiteX17" fmla="*/ 5080835 w 6352623"/>
                    <a:gd name="connsiteY17" fmla="*/ 2887704 h 6345561"/>
                    <a:gd name="connsiteX18" fmla="*/ 5075577 w 6352623"/>
                    <a:gd name="connsiteY18" fmla="*/ 2828892 h 6345561"/>
                    <a:gd name="connsiteX19" fmla="*/ 4870827 w 6352623"/>
                    <a:gd name="connsiteY19" fmla="*/ 2225787 h 6345561"/>
                    <a:gd name="connsiteX20" fmla="*/ 4527301 w 6352623"/>
                    <a:gd name="connsiteY20" fmla="*/ 1626915 h 6345561"/>
                    <a:gd name="connsiteX21" fmla="*/ 5336497 w 6352623"/>
                    <a:gd name="connsiteY21" fmla="*/ 1510023 h 6345561"/>
                    <a:gd name="connsiteX22" fmla="*/ 5827104 w 6352623"/>
                    <a:gd name="connsiteY22" fmla="*/ 1441104 h 6345561"/>
                    <a:gd name="connsiteX23" fmla="*/ 5919962 w 6352623"/>
                    <a:gd name="connsiteY23" fmla="*/ 1569624 h 6345561"/>
                    <a:gd name="connsiteX24" fmla="*/ 6322223 w 6352623"/>
                    <a:gd name="connsiteY24" fmla="*/ 2715457 h 6345561"/>
                    <a:gd name="connsiteX25" fmla="*/ 6326244 w 6352623"/>
                    <a:gd name="connsiteY25" fmla="*/ 2796695 h 6345561"/>
                    <a:gd name="connsiteX26" fmla="*/ 5080835 w 6352623"/>
                    <a:gd name="connsiteY26" fmla="*/ 2887704 h 6345561"/>
                    <a:gd name="connsiteX27" fmla="*/ 1790042 w 6352623"/>
                    <a:gd name="connsiteY27" fmla="*/ 1491620 h 6345561"/>
                    <a:gd name="connsiteX28" fmla="*/ 2057262 w 6352623"/>
                    <a:gd name="connsiteY28" fmla="*/ 888122 h 6345561"/>
                    <a:gd name="connsiteX29" fmla="*/ 2602855 w 6352623"/>
                    <a:gd name="connsiteY29" fmla="*/ 47722 h 6345561"/>
                    <a:gd name="connsiteX30" fmla="*/ 2715458 w 6352623"/>
                    <a:gd name="connsiteY30" fmla="*/ 30412 h 6345561"/>
                    <a:gd name="connsiteX31" fmla="*/ 2723477 w 6352623"/>
                    <a:gd name="connsiteY31" fmla="*/ 30012 h 6345561"/>
                    <a:gd name="connsiteX32" fmla="*/ 2843908 w 6352623"/>
                    <a:gd name="connsiteY32" fmla="*/ 1425699 h 6345561"/>
                    <a:gd name="connsiteX33" fmla="*/ 2341650 w 6352623"/>
                    <a:gd name="connsiteY33" fmla="*/ 1460888 h 6345561"/>
                    <a:gd name="connsiteX34" fmla="*/ 1790042 w 6352623"/>
                    <a:gd name="connsiteY34" fmla="*/ 1491620 h 6345561"/>
                    <a:gd name="connsiteX35" fmla="*/ 456566 w 6352623"/>
                    <a:gd name="connsiteY35" fmla="*/ 1560803 h 6345561"/>
                    <a:gd name="connsiteX36" fmla="*/ 646218 w 6352623"/>
                    <a:gd name="connsiteY36" fmla="*/ 1250255 h 6345561"/>
                    <a:gd name="connsiteX37" fmla="*/ 2123254 w 6352623"/>
                    <a:gd name="connsiteY37" fmla="*/ 176626 h 6345561"/>
                    <a:gd name="connsiteX38" fmla="*/ 2268000 w 6352623"/>
                    <a:gd name="connsiteY38" fmla="*/ 126477 h 6345561"/>
                    <a:gd name="connsiteX39" fmla="*/ 1791341 w 6352623"/>
                    <a:gd name="connsiteY39" fmla="*/ 860818 h 6345561"/>
                    <a:gd name="connsiteX40" fmla="*/ 1497989 w 6352623"/>
                    <a:gd name="connsiteY40" fmla="*/ 1507155 h 6345561"/>
                    <a:gd name="connsiteX41" fmla="*/ 815685 w 6352623"/>
                    <a:gd name="connsiteY41" fmla="*/ 1541873 h 6345561"/>
                    <a:gd name="connsiteX42" fmla="*/ 456566 w 6352623"/>
                    <a:gd name="connsiteY42" fmla="*/ 1560803 h 6345561"/>
                    <a:gd name="connsiteX43" fmla="*/ 3332566 w 6352623"/>
                    <a:gd name="connsiteY43" fmla="*/ 3015466 h 6345561"/>
                    <a:gd name="connsiteX44" fmla="*/ 3227686 w 6352623"/>
                    <a:gd name="connsiteY44" fmla="*/ 1799988 h 6345561"/>
                    <a:gd name="connsiteX45" fmla="*/ 3687369 w 6352623"/>
                    <a:gd name="connsiteY45" fmla="*/ 1744594 h 6345561"/>
                    <a:gd name="connsiteX46" fmla="*/ 4207427 w 6352623"/>
                    <a:gd name="connsiteY46" fmla="*/ 1672041 h 6345561"/>
                    <a:gd name="connsiteX47" fmla="*/ 4314817 w 6352623"/>
                    <a:gd name="connsiteY47" fmla="*/ 1819820 h 6345561"/>
                    <a:gd name="connsiteX48" fmla="*/ 4752430 w 6352623"/>
                    <a:gd name="connsiteY48" fmla="*/ 2869128 h 6345561"/>
                    <a:gd name="connsiteX49" fmla="*/ 4755993 w 6352623"/>
                    <a:gd name="connsiteY49" fmla="*/ 2911437 h 6345561"/>
                    <a:gd name="connsiteX50" fmla="*/ 3332566 w 6352623"/>
                    <a:gd name="connsiteY50" fmla="*/ 3015466 h 6345561"/>
                    <a:gd name="connsiteX51" fmla="*/ 4842211 w 6352623"/>
                    <a:gd name="connsiteY51" fmla="*/ 4504577 h 6345561"/>
                    <a:gd name="connsiteX52" fmla="*/ 4894441 w 6352623"/>
                    <a:gd name="connsiteY52" fmla="*/ 4378816 h 6345561"/>
                    <a:gd name="connsiteX53" fmla="*/ 5118410 w 6352623"/>
                    <a:gd name="connsiteY53" fmla="*/ 3308120 h 6345561"/>
                    <a:gd name="connsiteX54" fmla="*/ 5112011 w 6352623"/>
                    <a:gd name="connsiteY54" fmla="*/ 3236549 h 6345561"/>
                    <a:gd name="connsiteX55" fmla="*/ 6343574 w 6352623"/>
                    <a:gd name="connsiteY55" fmla="*/ 3146548 h 6345561"/>
                    <a:gd name="connsiteX56" fmla="*/ 6352623 w 6352623"/>
                    <a:gd name="connsiteY56" fmla="*/ 3329154 h 6345561"/>
                    <a:gd name="connsiteX57" fmla="*/ 6068313 w 6352623"/>
                    <a:gd name="connsiteY57" fmla="*/ 4480189 h 6345561"/>
                    <a:gd name="connsiteX58" fmla="*/ 5645377 w 6352623"/>
                    <a:gd name="connsiteY58" fmla="*/ 4489676 h 6345561"/>
                    <a:gd name="connsiteX59" fmla="*/ 4842211 w 6352623"/>
                    <a:gd name="connsiteY59" fmla="*/ 4504577 h 6345561"/>
                    <a:gd name="connsiteX60" fmla="*/ 1405726 w 6352623"/>
                    <a:gd name="connsiteY60" fmla="*/ 3156271 h 6345561"/>
                    <a:gd name="connsiteX61" fmla="*/ 1399341 w 6352623"/>
                    <a:gd name="connsiteY61" fmla="*/ 3089416 h 6345561"/>
                    <a:gd name="connsiteX62" fmla="*/ 1464945 w 6352623"/>
                    <a:gd name="connsiteY62" fmla="*/ 2467755 h 6345561"/>
                    <a:gd name="connsiteX63" fmla="*/ 1626959 w 6352623"/>
                    <a:gd name="connsiteY63" fmla="*/ 1918290 h 6345561"/>
                    <a:gd name="connsiteX64" fmla="*/ 1698846 w 6352623"/>
                    <a:gd name="connsiteY64" fmla="*/ 1916459 h 6345561"/>
                    <a:gd name="connsiteX65" fmla="*/ 2401423 w 6352623"/>
                    <a:gd name="connsiteY65" fmla="*/ 1879094 h 6345561"/>
                    <a:gd name="connsiteX66" fmla="*/ 2879383 w 6352623"/>
                    <a:gd name="connsiteY66" fmla="*/ 1836855 h 6345561"/>
                    <a:gd name="connsiteX67" fmla="*/ 2983285 w 6352623"/>
                    <a:gd name="connsiteY67" fmla="*/ 3040986 h 6345561"/>
                    <a:gd name="connsiteX68" fmla="*/ 1405726 w 6352623"/>
                    <a:gd name="connsiteY68" fmla="*/ 3156271 h 6345561"/>
                    <a:gd name="connsiteX69" fmla="*/ 3464621 w 6352623"/>
                    <a:gd name="connsiteY69" fmla="*/ 4545892 h 6345561"/>
                    <a:gd name="connsiteX70" fmla="*/ 3362673 w 6352623"/>
                    <a:gd name="connsiteY70" fmla="*/ 3364384 h 6345561"/>
                    <a:gd name="connsiteX71" fmla="*/ 4785461 w 6352623"/>
                    <a:gd name="connsiteY71" fmla="*/ 3260410 h 6345561"/>
                    <a:gd name="connsiteX72" fmla="*/ 4791965 w 6352623"/>
                    <a:gd name="connsiteY72" fmla="*/ 3337498 h 6345561"/>
                    <a:gd name="connsiteX73" fmla="*/ 4582162 w 6352623"/>
                    <a:gd name="connsiteY73" fmla="*/ 4452550 h 6345561"/>
                    <a:gd name="connsiteX74" fmla="*/ 3980007 w 6352623"/>
                    <a:gd name="connsiteY74" fmla="*/ 4524180 h 6345561"/>
                    <a:gd name="connsiteX75" fmla="*/ 3464621 w 6352623"/>
                    <a:gd name="connsiteY75" fmla="*/ 4545892 h 6345561"/>
                    <a:gd name="connsiteX76" fmla="*/ 11631 w 6352623"/>
                    <a:gd name="connsiteY76" fmla="*/ 3258148 h 6345561"/>
                    <a:gd name="connsiteX77" fmla="*/ 0 w 6352623"/>
                    <a:gd name="connsiteY77" fmla="*/ 3023469 h 6345561"/>
                    <a:gd name="connsiteX78" fmla="*/ 91400 w 6352623"/>
                    <a:gd name="connsiteY78" fmla="*/ 2405346 h 6345561"/>
                    <a:gd name="connsiteX79" fmla="*/ 258812 w 6352623"/>
                    <a:gd name="connsiteY79" fmla="*/ 1942855 h 6345561"/>
                    <a:gd name="connsiteX80" fmla="*/ 852081 w 6352623"/>
                    <a:gd name="connsiteY80" fmla="*/ 1937991 h 6345561"/>
                    <a:gd name="connsiteX81" fmla="*/ 1335718 w 6352623"/>
                    <a:gd name="connsiteY81" fmla="*/ 1925698 h 6345561"/>
                    <a:gd name="connsiteX82" fmla="*/ 1234430 w 6352623"/>
                    <a:gd name="connsiteY82" fmla="*/ 2196801 h 6345561"/>
                    <a:gd name="connsiteX83" fmla="*/ 1103579 w 6352623"/>
                    <a:gd name="connsiteY83" fmla="*/ 2737987 h 6345561"/>
                    <a:gd name="connsiteX84" fmla="*/ 1078099 w 6352623"/>
                    <a:gd name="connsiteY84" fmla="*/ 3180217 h 6345561"/>
                    <a:gd name="connsiteX85" fmla="*/ 11631 w 6352623"/>
                    <a:gd name="connsiteY85" fmla="*/ 3258148 h 6345561"/>
                    <a:gd name="connsiteX86" fmla="*/ 1960743 w 6352623"/>
                    <a:gd name="connsiteY86" fmla="*/ 4679317 h 6345561"/>
                    <a:gd name="connsiteX87" fmla="*/ 1740896 w 6352623"/>
                    <a:gd name="connsiteY87" fmla="*/ 4337429 h 6345561"/>
                    <a:gd name="connsiteX88" fmla="*/ 1441619 w 6352623"/>
                    <a:gd name="connsiteY88" fmla="*/ 3532526 h 6345561"/>
                    <a:gd name="connsiteX89" fmla="*/ 1438988 w 6352623"/>
                    <a:gd name="connsiteY89" fmla="*/ 3504964 h 6345561"/>
                    <a:gd name="connsiteX90" fmla="*/ 3013389 w 6352623"/>
                    <a:gd name="connsiteY90" fmla="*/ 3389903 h 6345561"/>
                    <a:gd name="connsiteX91" fmla="*/ 3099126 w 6352623"/>
                    <a:gd name="connsiteY91" fmla="*/ 4562904 h 6345561"/>
                    <a:gd name="connsiteX92" fmla="*/ 2689209 w 6352623"/>
                    <a:gd name="connsiteY92" fmla="*/ 4598877 h 6345561"/>
                    <a:gd name="connsiteX93" fmla="*/ 1989796 w 6352623"/>
                    <a:gd name="connsiteY93" fmla="*/ 4675326 h 6345561"/>
                    <a:gd name="connsiteX94" fmla="*/ 1960743 w 6352623"/>
                    <a:gd name="connsiteY94" fmla="*/ 4679317 h 6345561"/>
                    <a:gd name="connsiteX95" fmla="*/ 4067092 w 6352623"/>
                    <a:gd name="connsiteY95" fmla="*/ 6216068 h 6345561"/>
                    <a:gd name="connsiteX96" fmla="*/ 4277892 w 6352623"/>
                    <a:gd name="connsiteY96" fmla="*/ 5788869 h 6345561"/>
                    <a:gd name="connsiteX97" fmla="*/ 4525520 w 6352623"/>
                    <a:gd name="connsiteY97" fmla="*/ 5267093 h 6345561"/>
                    <a:gd name="connsiteX98" fmla="*/ 4685770 w 6352623"/>
                    <a:gd name="connsiteY98" fmla="*/ 4881257 h 6345561"/>
                    <a:gd name="connsiteX99" fmla="*/ 4712084 w 6352623"/>
                    <a:gd name="connsiteY99" fmla="*/ 4879914 h 6345561"/>
                    <a:gd name="connsiteX100" fmla="*/ 5642123 w 6352623"/>
                    <a:gd name="connsiteY100" fmla="*/ 4846187 h 6345561"/>
                    <a:gd name="connsiteX101" fmla="*/ 5866698 w 6352623"/>
                    <a:gd name="connsiteY101" fmla="*/ 4839902 h 6345561"/>
                    <a:gd name="connsiteX102" fmla="*/ 5706398 w 6352623"/>
                    <a:gd name="connsiteY102" fmla="*/ 5102370 h 6345561"/>
                    <a:gd name="connsiteX103" fmla="*/ 4229361 w 6352623"/>
                    <a:gd name="connsiteY103" fmla="*/ 6176010 h 6345561"/>
                    <a:gd name="connsiteX104" fmla="*/ 4067092 w 6352623"/>
                    <a:gd name="connsiteY104" fmla="*/ 6216068 h 6345561"/>
                    <a:gd name="connsiteX105" fmla="*/ 3617977 w 6352623"/>
                    <a:gd name="connsiteY105" fmla="*/ 6323175 h 6345561"/>
                    <a:gd name="connsiteX106" fmla="*/ 3499574 w 6352623"/>
                    <a:gd name="connsiteY106" fmla="*/ 4950969 h 6345561"/>
                    <a:gd name="connsiteX107" fmla="*/ 3966167 w 6352623"/>
                    <a:gd name="connsiteY107" fmla="*/ 4917769 h 6345561"/>
                    <a:gd name="connsiteX108" fmla="*/ 4402891 w 6352623"/>
                    <a:gd name="connsiteY108" fmla="*/ 4895610 h 6345561"/>
                    <a:gd name="connsiteX109" fmla="*/ 4263840 w 6352623"/>
                    <a:gd name="connsiteY109" fmla="*/ 5239274 h 6345561"/>
                    <a:gd name="connsiteX110" fmla="*/ 3691123 w 6352623"/>
                    <a:gd name="connsiteY110" fmla="*/ 6308899 h 6345561"/>
                    <a:gd name="connsiteX111" fmla="*/ 3637169 w 6352623"/>
                    <a:gd name="connsiteY111" fmla="*/ 6322223 h 6345561"/>
                    <a:gd name="connsiteX112" fmla="*/ 3617977 w 6352623"/>
                    <a:gd name="connsiteY112" fmla="*/ 6323175 h 6345561"/>
                    <a:gd name="connsiteX113" fmla="*/ 509955 w 6352623"/>
                    <a:gd name="connsiteY113" fmla="*/ 4889989 h 6345561"/>
                    <a:gd name="connsiteX114" fmla="*/ 432662 w 6352623"/>
                    <a:gd name="connsiteY114" fmla="*/ 4783013 h 6345561"/>
                    <a:gd name="connsiteX115" fmla="*/ 30403 w 6352623"/>
                    <a:gd name="connsiteY115" fmla="*/ 3637168 h 6345561"/>
                    <a:gd name="connsiteX116" fmla="*/ 28957 w 6352623"/>
                    <a:gd name="connsiteY116" fmla="*/ 3608002 h 6345561"/>
                    <a:gd name="connsiteX117" fmla="*/ 1122699 w 6352623"/>
                    <a:gd name="connsiteY117" fmla="*/ 3528079 h 6345561"/>
                    <a:gd name="connsiteX118" fmla="*/ 1151870 w 6352623"/>
                    <a:gd name="connsiteY118" fmla="*/ 3709064 h 6345561"/>
                    <a:gd name="connsiteX119" fmla="*/ 1633165 w 6352623"/>
                    <a:gd name="connsiteY119" fmla="*/ 4721494 h 6345561"/>
                    <a:gd name="connsiteX120" fmla="*/ 1635001 w 6352623"/>
                    <a:gd name="connsiteY120" fmla="*/ 4724090 h 6345561"/>
                    <a:gd name="connsiteX121" fmla="*/ 1150655 w 6352623"/>
                    <a:gd name="connsiteY121" fmla="*/ 4790652 h 6345561"/>
                    <a:gd name="connsiteX122" fmla="*/ 509955 w 6352623"/>
                    <a:gd name="connsiteY122" fmla="*/ 4889989 h 6345561"/>
                    <a:gd name="connsiteX123" fmla="*/ 3165956 w 6352623"/>
                    <a:gd name="connsiteY123" fmla="*/ 6345561 h 6345561"/>
                    <a:gd name="connsiteX124" fmla="*/ 2661675 w 6352623"/>
                    <a:gd name="connsiteY124" fmla="*/ 5655612 h 6345561"/>
                    <a:gd name="connsiteX125" fmla="*/ 2224080 w 6352623"/>
                    <a:gd name="connsiteY125" fmla="*/ 5071807 h 6345561"/>
                    <a:gd name="connsiteX126" fmla="*/ 2697681 w 6352623"/>
                    <a:gd name="connsiteY126" fmla="*/ 5021257 h 6345561"/>
                    <a:gd name="connsiteX127" fmla="*/ 3150545 w 6352623"/>
                    <a:gd name="connsiteY127" fmla="*/ 4979436 h 6345561"/>
                    <a:gd name="connsiteX128" fmla="*/ 3267988 w 6352623"/>
                    <a:gd name="connsiteY128" fmla="*/ 6340508 h 6345561"/>
                    <a:gd name="connsiteX129" fmla="*/ 3165956 w 6352623"/>
                    <a:gd name="connsiteY129" fmla="*/ 6345561 h 6345561"/>
                    <a:gd name="connsiteX130" fmla="*/ 1799833 w 6352623"/>
                    <a:gd name="connsiteY130" fmla="*/ 6042038 h 6345561"/>
                    <a:gd name="connsiteX131" fmla="*/ 792530 w 6352623"/>
                    <a:gd name="connsiteY131" fmla="*/ 5281044 h 6345561"/>
                    <a:gd name="connsiteX132" fmla="*/ 758259 w 6352623"/>
                    <a:gd name="connsiteY132" fmla="*/ 5233611 h 6345561"/>
                    <a:gd name="connsiteX133" fmla="*/ 1178638 w 6352623"/>
                    <a:gd name="connsiteY133" fmla="*/ 5187468 h 6345561"/>
                    <a:gd name="connsiteX134" fmla="*/ 1905324 w 6352623"/>
                    <a:gd name="connsiteY134" fmla="*/ 5106339 h 6345561"/>
                    <a:gd name="connsiteX135" fmla="*/ 2206251 w 6352623"/>
                    <a:gd name="connsiteY135" fmla="*/ 5531868 h 6345561"/>
                    <a:gd name="connsiteX136" fmla="*/ 2827891 w 6352623"/>
                    <a:gd name="connsiteY136" fmla="*/ 6323709 h 6345561"/>
                    <a:gd name="connsiteX137" fmla="*/ 2405336 w 6352623"/>
                    <a:gd name="connsiteY137" fmla="*/ 6261225 h 6345561"/>
                    <a:gd name="connsiteX138" fmla="*/ 1799833 w 6352623"/>
                    <a:gd name="connsiteY138" fmla="*/ 6042038 h 6345561"/>
                    <a:gd name="connsiteX0" fmla="*/ 4287481 w 6353351"/>
                    <a:gd name="connsiteY0" fmla="*/ 1282707 h 6345561"/>
                    <a:gd name="connsiteX1" fmla="*/ 3934751 w 6353351"/>
                    <a:gd name="connsiteY1" fmla="*/ 794857 h 6345561"/>
                    <a:gd name="connsiteX2" fmla="*/ 3306522 w 6353351"/>
                    <a:gd name="connsiteY2" fmla="*/ 1126 h 6345561"/>
                    <a:gd name="connsiteX3" fmla="*/ 3329154 w 6353351"/>
                    <a:gd name="connsiteY3" fmla="*/ 0 h 6345561"/>
                    <a:gd name="connsiteX4" fmla="*/ 4552794 w 6353351"/>
                    <a:gd name="connsiteY4" fmla="*/ 310597 h 6345561"/>
                    <a:gd name="connsiteX5" fmla="*/ 5560095 w 6353351"/>
                    <a:gd name="connsiteY5" fmla="*/ 1071582 h 6345561"/>
                    <a:gd name="connsiteX6" fmla="*/ 5592215 w 6353351"/>
                    <a:gd name="connsiteY6" fmla="*/ 1116037 h 6345561"/>
                    <a:gd name="connsiteX7" fmla="*/ 5275773 w 6353351"/>
                    <a:gd name="connsiteY7" fmla="*/ 1158708 h 6345561"/>
                    <a:gd name="connsiteX8" fmla="*/ 4352475 w 6353351"/>
                    <a:gd name="connsiteY8" fmla="*/ 1275439 h 6345561"/>
                    <a:gd name="connsiteX9" fmla="*/ 4287481 w 6353351"/>
                    <a:gd name="connsiteY9" fmla="*/ 1282707 h 6345561"/>
                    <a:gd name="connsiteX10" fmla="*/ 3192871 w 6353351"/>
                    <a:gd name="connsiteY10" fmla="*/ 1396479 h 6345561"/>
                    <a:gd name="connsiteX11" fmla="*/ 2976810 w 6353351"/>
                    <a:gd name="connsiteY11" fmla="*/ 29424 h 6345561"/>
                    <a:gd name="connsiteX12" fmla="*/ 3088611 w 6353351"/>
                    <a:gd name="connsiteY12" fmla="*/ 18979 h 6345561"/>
                    <a:gd name="connsiteX13" fmla="*/ 3589479 w 6353351"/>
                    <a:gd name="connsiteY13" fmla="*/ 740112 h 6345561"/>
                    <a:gd name="connsiteX14" fmla="*/ 3951788 w 6353351"/>
                    <a:gd name="connsiteY14" fmla="*/ 1320226 h 6345561"/>
                    <a:gd name="connsiteX15" fmla="*/ 3610216 w 6353351"/>
                    <a:gd name="connsiteY15" fmla="*/ 1358400 h 6345561"/>
                    <a:gd name="connsiteX16" fmla="*/ 3192871 w 6353351"/>
                    <a:gd name="connsiteY16" fmla="*/ 1396479 h 6345561"/>
                    <a:gd name="connsiteX17" fmla="*/ 5080835 w 6353351"/>
                    <a:gd name="connsiteY17" fmla="*/ 2887704 h 6345561"/>
                    <a:gd name="connsiteX18" fmla="*/ 5075577 w 6353351"/>
                    <a:gd name="connsiteY18" fmla="*/ 2828892 h 6345561"/>
                    <a:gd name="connsiteX19" fmla="*/ 4870827 w 6353351"/>
                    <a:gd name="connsiteY19" fmla="*/ 2225787 h 6345561"/>
                    <a:gd name="connsiteX20" fmla="*/ 4527301 w 6353351"/>
                    <a:gd name="connsiteY20" fmla="*/ 1626915 h 6345561"/>
                    <a:gd name="connsiteX21" fmla="*/ 5336497 w 6353351"/>
                    <a:gd name="connsiteY21" fmla="*/ 1510023 h 6345561"/>
                    <a:gd name="connsiteX22" fmla="*/ 5827104 w 6353351"/>
                    <a:gd name="connsiteY22" fmla="*/ 1441104 h 6345561"/>
                    <a:gd name="connsiteX23" fmla="*/ 5919962 w 6353351"/>
                    <a:gd name="connsiteY23" fmla="*/ 1569624 h 6345561"/>
                    <a:gd name="connsiteX24" fmla="*/ 6322223 w 6353351"/>
                    <a:gd name="connsiteY24" fmla="*/ 2715457 h 6345561"/>
                    <a:gd name="connsiteX25" fmla="*/ 6326244 w 6353351"/>
                    <a:gd name="connsiteY25" fmla="*/ 2796695 h 6345561"/>
                    <a:gd name="connsiteX26" fmla="*/ 5080835 w 6353351"/>
                    <a:gd name="connsiteY26" fmla="*/ 2887704 h 6345561"/>
                    <a:gd name="connsiteX27" fmla="*/ 1790042 w 6353351"/>
                    <a:gd name="connsiteY27" fmla="*/ 1491620 h 6345561"/>
                    <a:gd name="connsiteX28" fmla="*/ 2057262 w 6353351"/>
                    <a:gd name="connsiteY28" fmla="*/ 888122 h 6345561"/>
                    <a:gd name="connsiteX29" fmla="*/ 2602855 w 6353351"/>
                    <a:gd name="connsiteY29" fmla="*/ 47722 h 6345561"/>
                    <a:gd name="connsiteX30" fmla="*/ 2715458 w 6353351"/>
                    <a:gd name="connsiteY30" fmla="*/ 30412 h 6345561"/>
                    <a:gd name="connsiteX31" fmla="*/ 2723477 w 6353351"/>
                    <a:gd name="connsiteY31" fmla="*/ 30012 h 6345561"/>
                    <a:gd name="connsiteX32" fmla="*/ 2843908 w 6353351"/>
                    <a:gd name="connsiteY32" fmla="*/ 1425699 h 6345561"/>
                    <a:gd name="connsiteX33" fmla="*/ 2341650 w 6353351"/>
                    <a:gd name="connsiteY33" fmla="*/ 1460888 h 6345561"/>
                    <a:gd name="connsiteX34" fmla="*/ 1790042 w 6353351"/>
                    <a:gd name="connsiteY34" fmla="*/ 1491620 h 6345561"/>
                    <a:gd name="connsiteX35" fmla="*/ 456566 w 6353351"/>
                    <a:gd name="connsiteY35" fmla="*/ 1560803 h 6345561"/>
                    <a:gd name="connsiteX36" fmla="*/ 646218 w 6353351"/>
                    <a:gd name="connsiteY36" fmla="*/ 1250255 h 6345561"/>
                    <a:gd name="connsiteX37" fmla="*/ 2123254 w 6353351"/>
                    <a:gd name="connsiteY37" fmla="*/ 176626 h 6345561"/>
                    <a:gd name="connsiteX38" fmla="*/ 2268000 w 6353351"/>
                    <a:gd name="connsiteY38" fmla="*/ 126477 h 6345561"/>
                    <a:gd name="connsiteX39" fmla="*/ 1791341 w 6353351"/>
                    <a:gd name="connsiteY39" fmla="*/ 860818 h 6345561"/>
                    <a:gd name="connsiteX40" fmla="*/ 1497989 w 6353351"/>
                    <a:gd name="connsiteY40" fmla="*/ 1507155 h 6345561"/>
                    <a:gd name="connsiteX41" fmla="*/ 815685 w 6353351"/>
                    <a:gd name="connsiteY41" fmla="*/ 1541873 h 6345561"/>
                    <a:gd name="connsiteX42" fmla="*/ 456566 w 6353351"/>
                    <a:gd name="connsiteY42" fmla="*/ 1560803 h 6345561"/>
                    <a:gd name="connsiteX43" fmla="*/ 3332566 w 6353351"/>
                    <a:gd name="connsiteY43" fmla="*/ 3015466 h 6345561"/>
                    <a:gd name="connsiteX44" fmla="*/ 3227686 w 6353351"/>
                    <a:gd name="connsiteY44" fmla="*/ 1799988 h 6345561"/>
                    <a:gd name="connsiteX45" fmla="*/ 3687369 w 6353351"/>
                    <a:gd name="connsiteY45" fmla="*/ 1744594 h 6345561"/>
                    <a:gd name="connsiteX46" fmla="*/ 4207427 w 6353351"/>
                    <a:gd name="connsiteY46" fmla="*/ 1672041 h 6345561"/>
                    <a:gd name="connsiteX47" fmla="*/ 4314817 w 6353351"/>
                    <a:gd name="connsiteY47" fmla="*/ 1819820 h 6345561"/>
                    <a:gd name="connsiteX48" fmla="*/ 4752430 w 6353351"/>
                    <a:gd name="connsiteY48" fmla="*/ 2869128 h 6345561"/>
                    <a:gd name="connsiteX49" fmla="*/ 4755993 w 6353351"/>
                    <a:gd name="connsiteY49" fmla="*/ 2911437 h 6345561"/>
                    <a:gd name="connsiteX50" fmla="*/ 3332566 w 6353351"/>
                    <a:gd name="connsiteY50" fmla="*/ 3015466 h 6345561"/>
                    <a:gd name="connsiteX51" fmla="*/ 4842211 w 6353351"/>
                    <a:gd name="connsiteY51" fmla="*/ 4504577 h 6345561"/>
                    <a:gd name="connsiteX52" fmla="*/ 4894441 w 6353351"/>
                    <a:gd name="connsiteY52" fmla="*/ 4378816 h 6345561"/>
                    <a:gd name="connsiteX53" fmla="*/ 5118410 w 6353351"/>
                    <a:gd name="connsiteY53" fmla="*/ 3308120 h 6345561"/>
                    <a:gd name="connsiteX54" fmla="*/ 5112011 w 6353351"/>
                    <a:gd name="connsiteY54" fmla="*/ 3236549 h 6345561"/>
                    <a:gd name="connsiteX55" fmla="*/ 6343574 w 6353351"/>
                    <a:gd name="connsiteY55" fmla="*/ 3146548 h 6345561"/>
                    <a:gd name="connsiteX56" fmla="*/ 6352623 w 6353351"/>
                    <a:gd name="connsiteY56" fmla="*/ 3329154 h 6345561"/>
                    <a:gd name="connsiteX57" fmla="*/ 6068313 w 6353351"/>
                    <a:gd name="connsiteY57" fmla="*/ 4480189 h 6345561"/>
                    <a:gd name="connsiteX58" fmla="*/ 5645377 w 6353351"/>
                    <a:gd name="connsiteY58" fmla="*/ 4489676 h 6345561"/>
                    <a:gd name="connsiteX59" fmla="*/ 4842211 w 6353351"/>
                    <a:gd name="connsiteY59" fmla="*/ 4504577 h 6345561"/>
                    <a:gd name="connsiteX60" fmla="*/ 1405726 w 6353351"/>
                    <a:gd name="connsiteY60" fmla="*/ 3156271 h 6345561"/>
                    <a:gd name="connsiteX61" fmla="*/ 1399341 w 6353351"/>
                    <a:gd name="connsiteY61" fmla="*/ 3089416 h 6345561"/>
                    <a:gd name="connsiteX62" fmla="*/ 1464945 w 6353351"/>
                    <a:gd name="connsiteY62" fmla="*/ 2467755 h 6345561"/>
                    <a:gd name="connsiteX63" fmla="*/ 1626959 w 6353351"/>
                    <a:gd name="connsiteY63" fmla="*/ 1918290 h 6345561"/>
                    <a:gd name="connsiteX64" fmla="*/ 1698846 w 6353351"/>
                    <a:gd name="connsiteY64" fmla="*/ 1916459 h 6345561"/>
                    <a:gd name="connsiteX65" fmla="*/ 2401423 w 6353351"/>
                    <a:gd name="connsiteY65" fmla="*/ 1879094 h 6345561"/>
                    <a:gd name="connsiteX66" fmla="*/ 2879383 w 6353351"/>
                    <a:gd name="connsiteY66" fmla="*/ 1836855 h 6345561"/>
                    <a:gd name="connsiteX67" fmla="*/ 2983285 w 6353351"/>
                    <a:gd name="connsiteY67" fmla="*/ 3040986 h 6345561"/>
                    <a:gd name="connsiteX68" fmla="*/ 1405726 w 6353351"/>
                    <a:gd name="connsiteY68" fmla="*/ 3156271 h 6345561"/>
                    <a:gd name="connsiteX69" fmla="*/ 3464621 w 6353351"/>
                    <a:gd name="connsiteY69" fmla="*/ 4545892 h 6345561"/>
                    <a:gd name="connsiteX70" fmla="*/ 3362673 w 6353351"/>
                    <a:gd name="connsiteY70" fmla="*/ 3364384 h 6345561"/>
                    <a:gd name="connsiteX71" fmla="*/ 4785461 w 6353351"/>
                    <a:gd name="connsiteY71" fmla="*/ 3260410 h 6345561"/>
                    <a:gd name="connsiteX72" fmla="*/ 4791965 w 6353351"/>
                    <a:gd name="connsiteY72" fmla="*/ 3337498 h 6345561"/>
                    <a:gd name="connsiteX73" fmla="*/ 4582162 w 6353351"/>
                    <a:gd name="connsiteY73" fmla="*/ 4452550 h 6345561"/>
                    <a:gd name="connsiteX74" fmla="*/ 3980007 w 6353351"/>
                    <a:gd name="connsiteY74" fmla="*/ 4524180 h 6345561"/>
                    <a:gd name="connsiteX75" fmla="*/ 3464621 w 6353351"/>
                    <a:gd name="connsiteY75" fmla="*/ 4545892 h 6345561"/>
                    <a:gd name="connsiteX76" fmla="*/ 11631 w 6353351"/>
                    <a:gd name="connsiteY76" fmla="*/ 3258148 h 6345561"/>
                    <a:gd name="connsiteX77" fmla="*/ 0 w 6353351"/>
                    <a:gd name="connsiteY77" fmla="*/ 3023469 h 6345561"/>
                    <a:gd name="connsiteX78" fmla="*/ 91400 w 6353351"/>
                    <a:gd name="connsiteY78" fmla="*/ 2405346 h 6345561"/>
                    <a:gd name="connsiteX79" fmla="*/ 258812 w 6353351"/>
                    <a:gd name="connsiteY79" fmla="*/ 1942855 h 6345561"/>
                    <a:gd name="connsiteX80" fmla="*/ 852081 w 6353351"/>
                    <a:gd name="connsiteY80" fmla="*/ 1937991 h 6345561"/>
                    <a:gd name="connsiteX81" fmla="*/ 1335718 w 6353351"/>
                    <a:gd name="connsiteY81" fmla="*/ 1925698 h 6345561"/>
                    <a:gd name="connsiteX82" fmla="*/ 1234430 w 6353351"/>
                    <a:gd name="connsiteY82" fmla="*/ 2196801 h 6345561"/>
                    <a:gd name="connsiteX83" fmla="*/ 1103579 w 6353351"/>
                    <a:gd name="connsiteY83" fmla="*/ 2737987 h 6345561"/>
                    <a:gd name="connsiteX84" fmla="*/ 1078099 w 6353351"/>
                    <a:gd name="connsiteY84" fmla="*/ 3180217 h 6345561"/>
                    <a:gd name="connsiteX85" fmla="*/ 11631 w 6353351"/>
                    <a:gd name="connsiteY85" fmla="*/ 3258148 h 6345561"/>
                    <a:gd name="connsiteX86" fmla="*/ 1960743 w 6353351"/>
                    <a:gd name="connsiteY86" fmla="*/ 4679317 h 6345561"/>
                    <a:gd name="connsiteX87" fmla="*/ 1740896 w 6353351"/>
                    <a:gd name="connsiteY87" fmla="*/ 4337429 h 6345561"/>
                    <a:gd name="connsiteX88" fmla="*/ 1441619 w 6353351"/>
                    <a:gd name="connsiteY88" fmla="*/ 3532526 h 6345561"/>
                    <a:gd name="connsiteX89" fmla="*/ 1438988 w 6353351"/>
                    <a:gd name="connsiteY89" fmla="*/ 3504964 h 6345561"/>
                    <a:gd name="connsiteX90" fmla="*/ 3013389 w 6353351"/>
                    <a:gd name="connsiteY90" fmla="*/ 3389903 h 6345561"/>
                    <a:gd name="connsiteX91" fmla="*/ 3099126 w 6353351"/>
                    <a:gd name="connsiteY91" fmla="*/ 4562904 h 6345561"/>
                    <a:gd name="connsiteX92" fmla="*/ 2689209 w 6353351"/>
                    <a:gd name="connsiteY92" fmla="*/ 4598877 h 6345561"/>
                    <a:gd name="connsiteX93" fmla="*/ 1989796 w 6353351"/>
                    <a:gd name="connsiteY93" fmla="*/ 4675326 h 6345561"/>
                    <a:gd name="connsiteX94" fmla="*/ 1960743 w 6353351"/>
                    <a:gd name="connsiteY94" fmla="*/ 4679317 h 6345561"/>
                    <a:gd name="connsiteX95" fmla="*/ 4067092 w 6353351"/>
                    <a:gd name="connsiteY95" fmla="*/ 6216068 h 6345561"/>
                    <a:gd name="connsiteX96" fmla="*/ 4277892 w 6353351"/>
                    <a:gd name="connsiteY96" fmla="*/ 5788869 h 6345561"/>
                    <a:gd name="connsiteX97" fmla="*/ 4525520 w 6353351"/>
                    <a:gd name="connsiteY97" fmla="*/ 5267093 h 6345561"/>
                    <a:gd name="connsiteX98" fmla="*/ 4685770 w 6353351"/>
                    <a:gd name="connsiteY98" fmla="*/ 4881257 h 6345561"/>
                    <a:gd name="connsiteX99" fmla="*/ 4712084 w 6353351"/>
                    <a:gd name="connsiteY99" fmla="*/ 4879914 h 6345561"/>
                    <a:gd name="connsiteX100" fmla="*/ 5642123 w 6353351"/>
                    <a:gd name="connsiteY100" fmla="*/ 4846187 h 6345561"/>
                    <a:gd name="connsiteX101" fmla="*/ 5866698 w 6353351"/>
                    <a:gd name="connsiteY101" fmla="*/ 4839902 h 6345561"/>
                    <a:gd name="connsiteX102" fmla="*/ 5706398 w 6353351"/>
                    <a:gd name="connsiteY102" fmla="*/ 5102370 h 6345561"/>
                    <a:gd name="connsiteX103" fmla="*/ 4229361 w 6353351"/>
                    <a:gd name="connsiteY103" fmla="*/ 6176010 h 6345561"/>
                    <a:gd name="connsiteX104" fmla="*/ 4067092 w 6353351"/>
                    <a:gd name="connsiteY104" fmla="*/ 6216068 h 6345561"/>
                    <a:gd name="connsiteX105" fmla="*/ 3617977 w 6353351"/>
                    <a:gd name="connsiteY105" fmla="*/ 6323175 h 6345561"/>
                    <a:gd name="connsiteX106" fmla="*/ 3499574 w 6353351"/>
                    <a:gd name="connsiteY106" fmla="*/ 4950969 h 6345561"/>
                    <a:gd name="connsiteX107" fmla="*/ 3966167 w 6353351"/>
                    <a:gd name="connsiteY107" fmla="*/ 4917769 h 6345561"/>
                    <a:gd name="connsiteX108" fmla="*/ 4402891 w 6353351"/>
                    <a:gd name="connsiteY108" fmla="*/ 4895610 h 6345561"/>
                    <a:gd name="connsiteX109" fmla="*/ 4263840 w 6353351"/>
                    <a:gd name="connsiteY109" fmla="*/ 5239274 h 6345561"/>
                    <a:gd name="connsiteX110" fmla="*/ 3691123 w 6353351"/>
                    <a:gd name="connsiteY110" fmla="*/ 6308899 h 6345561"/>
                    <a:gd name="connsiteX111" fmla="*/ 3637169 w 6353351"/>
                    <a:gd name="connsiteY111" fmla="*/ 6322223 h 6345561"/>
                    <a:gd name="connsiteX112" fmla="*/ 3617977 w 6353351"/>
                    <a:gd name="connsiteY112" fmla="*/ 6323175 h 6345561"/>
                    <a:gd name="connsiteX113" fmla="*/ 509955 w 6353351"/>
                    <a:gd name="connsiteY113" fmla="*/ 4889989 h 6345561"/>
                    <a:gd name="connsiteX114" fmla="*/ 432662 w 6353351"/>
                    <a:gd name="connsiteY114" fmla="*/ 4783013 h 6345561"/>
                    <a:gd name="connsiteX115" fmla="*/ 30403 w 6353351"/>
                    <a:gd name="connsiteY115" fmla="*/ 3637168 h 6345561"/>
                    <a:gd name="connsiteX116" fmla="*/ 28957 w 6353351"/>
                    <a:gd name="connsiteY116" fmla="*/ 3608002 h 6345561"/>
                    <a:gd name="connsiteX117" fmla="*/ 1122699 w 6353351"/>
                    <a:gd name="connsiteY117" fmla="*/ 3528079 h 6345561"/>
                    <a:gd name="connsiteX118" fmla="*/ 1151870 w 6353351"/>
                    <a:gd name="connsiteY118" fmla="*/ 3709064 h 6345561"/>
                    <a:gd name="connsiteX119" fmla="*/ 1633165 w 6353351"/>
                    <a:gd name="connsiteY119" fmla="*/ 4721494 h 6345561"/>
                    <a:gd name="connsiteX120" fmla="*/ 1635001 w 6353351"/>
                    <a:gd name="connsiteY120" fmla="*/ 4724090 h 6345561"/>
                    <a:gd name="connsiteX121" fmla="*/ 1150655 w 6353351"/>
                    <a:gd name="connsiteY121" fmla="*/ 4790652 h 6345561"/>
                    <a:gd name="connsiteX122" fmla="*/ 509955 w 6353351"/>
                    <a:gd name="connsiteY122" fmla="*/ 4889989 h 6345561"/>
                    <a:gd name="connsiteX123" fmla="*/ 3165956 w 6353351"/>
                    <a:gd name="connsiteY123" fmla="*/ 6345561 h 6345561"/>
                    <a:gd name="connsiteX124" fmla="*/ 2661675 w 6353351"/>
                    <a:gd name="connsiteY124" fmla="*/ 5655612 h 6345561"/>
                    <a:gd name="connsiteX125" fmla="*/ 2224080 w 6353351"/>
                    <a:gd name="connsiteY125" fmla="*/ 5071807 h 6345561"/>
                    <a:gd name="connsiteX126" fmla="*/ 2697681 w 6353351"/>
                    <a:gd name="connsiteY126" fmla="*/ 5021257 h 6345561"/>
                    <a:gd name="connsiteX127" fmla="*/ 3150545 w 6353351"/>
                    <a:gd name="connsiteY127" fmla="*/ 4979436 h 6345561"/>
                    <a:gd name="connsiteX128" fmla="*/ 3267988 w 6353351"/>
                    <a:gd name="connsiteY128" fmla="*/ 6340508 h 6345561"/>
                    <a:gd name="connsiteX129" fmla="*/ 3165956 w 6353351"/>
                    <a:gd name="connsiteY129" fmla="*/ 6345561 h 6345561"/>
                    <a:gd name="connsiteX130" fmla="*/ 1799833 w 6353351"/>
                    <a:gd name="connsiteY130" fmla="*/ 6042038 h 6345561"/>
                    <a:gd name="connsiteX131" fmla="*/ 792530 w 6353351"/>
                    <a:gd name="connsiteY131" fmla="*/ 5281044 h 6345561"/>
                    <a:gd name="connsiteX132" fmla="*/ 758259 w 6353351"/>
                    <a:gd name="connsiteY132" fmla="*/ 5233611 h 6345561"/>
                    <a:gd name="connsiteX133" fmla="*/ 1178638 w 6353351"/>
                    <a:gd name="connsiteY133" fmla="*/ 5187468 h 6345561"/>
                    <a:gd name="connsiteX134" fmla="*/ 1905324 w 6353351"/>
                    <a:gd name="connsiteY134" fmla="*/ 5106339 h 6345561"/>
                    <a:gd name="connsiteX135" fmla="*/ 2206251 w 6353351"/>
                    <a:gd name="connsiteY135" fmla="*/ 5531868 h 6345561"/>
                    <a:gd name="connsiteX136" fmla="*/ 2827891 w 6353351"/>
                    <a:gd name="connsiteY136" fmla="*/ 6323709 h 6345561"/>
                    <a:gd name="connsiteX137" fmla="*/ 2405336 w 6353351"/>
                    <a:gd name="connsiteY137" fmla="*/ 6261225 h 6345561"/>
                    <a:gd name="connsiteX138" fmla="*/ 1799833 w 6353351"/>
                    <a:gd name="connsiteY138" fmla="*/ 6042038 h 634556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</a:cxnLst>
                  <a:rect l="l" t="t" r="r" b="b"/>
                  <a:pathLst>
                    <a:path w="6353351" h="6345561">
                      <a:moveTo>
                        <a:pt x="4287481" y="1282707"/>
                      </a:moveTo>
                      <a:lnTo>
                        <a:pt x="3934751" y="794857"/>
                      </a:lnTo>
                      <a:lnTo>
                        <a:pt x="3306522" y="1126"/>
                      </a:lnTo>
                      <a:lnTo>
                        <a:pt x="3329154" y="0"/>
                      </a:lnTo>
                      <a:cubicBezTo>
                        <a:pt x="3741651" y="19671"/>
                        <a:pt x="4157119" y="120541"/>
                        <a:pt x="4552794" y="310597"/>
                      </a:cubicBezTo>
                      <a:cubicBezTo>
                        <a:pt x="4948463" y="500646"/>
                        <a:pt x="5286893" y="761898"/>
                        <a:pt x="5560095" y="1071582"/>
                      </a:cubicBezTo>
                      <a:lnTo>
                        <a:pt x="5592215" y="1116037"/>
                      </a:lnTo>
                      <a:lnTo>
                        <a:pt x="5275773" y="1158708"/>
                      </a:lnTo>
                      <a:lnTo>
                        <a:pt x="4352475" y="1275439"/>
                      </a:lnTo>
                      <a:lnTo>
                        <a:pt x="4287481" y="1282707"/>
                      </a:lnTo>
                      <a:close/>
                      <a:moveTo>
                        <a:pt x="3192871" y="1396479"/>
                      </a:moveTo>
                      <a:lnTo>
                        <a:pt x="2976810" y="29424"/>
                      </a:lnTo>
                      <a:lnTo>
                        <a:pt x="3088611" y="18979"/>
                      </a:lnTo>
                      <a:cubicBezTo>
                        <a:pt x="3417885" y="480246"/>
                        <a:pt x="3445072" y="503593"/>
                        <a:pt x="3589479" y="740112"/>
                      </a:cubicBezTo>
                      <a:lnTo>
                        <a:pt x="3951788" y="1320226"/>
                      </a:lnTo>
                      <a:lnTo>
                        <a:pt x="3610216" y="1358400"/>
                      </a:lnTo>
                      <a:lnTo>
                        <a:pt x="3192871" y="1396479"/>
                      </a:lnTo>
                      <a:close/>
                      <a:moveTo>
                        <a:pt x="5080835" y="2887704"/>
                      </a:moveTo>
                      <a:lnTo>
                        <a:pt x="5075577" y="2828892"/>
                      </a:lnTo>
                      <a:cubicBezTo>
                        <a:pt x="5035592" y="2631079"/>
                        <a:pt x="4967675" y="2433136"/>
                        <a:pt x="4870827" y="2225787"/>
                      </a:cubicBezTo>
                      <a:lnTo>
                        <a:pt x="4527301" y="1626915"/>
                      </a:lnTo>
                      <a:lnTo>
                        <a:pt x="5336497" y="1510023"/>
                      </a:lnTo>
                      <a:lnTo>
                        <a:pt x="5827104" y="1441104"/>
                      </a:lnTo>
                      <a:lnTo>
                        <a:pt x="5919962" y="1569624"/>
                      </a:lnTo>
                      <a:cubicBezTo>
                        <a:pt x="6125930" y="1922073"/>
                        <a:pt x="6262685" y="2311601"/>
                        <a:pt x="6322223" y="2715457"/>
                      </a:cubicBezTo>
                      <a:lnTo>
                        <a:pt x="6326244" y="2796695"/>
                      </a:lnTo>
                      <a:lnTo>
                        <a:pt x="5080835" y="2887704"/>
                      </a:lnTo>
                      <a:close/>
                      <a:moveTo>
                        <a:pt x="1790042" y="1491620"/>
                      </a:moveTo>
                      <a:lnTo>
                        <a:pt x="2057262" y="888122"/>
                      </a:lnTo>
                      <a:cubicBezTo>
                        <a:pt x="2230740" y="610932"/>
                        <a:pt x="2221957" y="539019"/>
                        <a:pt x="2602855" y="47722"/>
                      </a:cubicBezTo>
                      <a:lnTo>
                        <a:pt x="2715458" y="30412"/>
                      </a:lnTo>
                      <a:lnTo>
                        <a:pt x="2723477" y="30012"/>
                      </a:lnTo>
                      <a:lnTo>
                        <a:pt x="2843908" y="1425699"/>
                      </a:lnTo>
                      <a:lnTo>
                        <a:pt x="2341650" y="1460888"/>
                      </a:lnTo>
                      <a:lnTo>
                        <a:pt x="1790042" y="1491620"/>
                      </a:lnTo>
                      <a:close/>
                      <a:moveTo>
                        <a:pt x="456566" y="1560803"/>
                      </a:moveTo>
                      <a:lnTo>
                        <a:pt x="646218" y="1250255"/>
                      </a:lnTo>
                      <a:cubicBezTo>
                        <a:pt x="1029562" y="745610"/>
                        <a:pt x="1547495" y="378754"/>
                        <a:pt x="2123254" y="176626"/>
                      </a:cubicBezTo>
                      <a:lnTo>
                        <a:pt x="2268000" y="126477"/>
                      </a:lnTo>
                      <a:lnTo>
                        <a:pt x="1791341" y="860818"/>
                      </a:lnTo>
                      <a:lnTo>
                        <a:pt x="1497989" y="1507155"/>
                      </a:lnTo>
                      <a:lnTo>
                        <a:pt x="815685" y="1541873"/>
                      </a:lnTo>
                      <a:lnTo>
                        <a:pt x="456566" y="1560803"/>
                      </a:lnTo>
                      <a:close/>
                      <a:moveTo>
                        <a:pt x="3332566" y="3015466"/>
                      </a:moveTo>
                      <a:lnTo>
                        <a:pt x="3227686" y="1799988"/>
                      </a:lnTo>
                      <a:lnTo>
                        <a:pt x="3687369" y="1744594"/>
                      </a:lnTo>
                      <a:lnTo>
                        <a:pt x="4207427" y="1672041"/>
                      </a:lnTo>
                      <a:lnTo>
                        <a:pt x="4314817" y="1819820"/>
                      </a:lnTo>
                      <a:cubicBezTo>
                        <a:pt x="4528849" y="2161606"/>
                        <a:pt x="4683644" y="2496395"/>
                        <a:pt x="4752430" y="2869128"/>
                      </a:cubicBezTo>
                      <a:lnTo>
                        <a:pt x="4755993" y="2911437"/>
                      </a:lnTo>
                      <a:lnTo>
                        <a:pt x="3332566" y="3015466"/>
                      </a:lnTo>
                      <a:close/>
                      <a:moveTo>
                        <a:pt x="4842211" y="4504577"/>
                      </a:moveTo>
                      <a:lnTo>
                        <a:pt x="4894441" y="4378816"/>
                      </a:lnTo>
                      <a:cubicBezTo>
                        <a:pt x="5035881" y="3977997"/>
                        <a:pt x="5111886" y="3633747"/>
                        <a:pt x="5118410" y="3308120"/>
                      </a:cubicBezTo>
                      <a:lnTo>
                        <a:pt x="5112011" y="3236549"/>
                      </a:lnTo>
                      <a:lnTo>
                        <a:pt x="6343574" y="3146548"/>
                      </a:lnTo>
                      <a:lnTo>
                        <a:pt x="6352623" y="3329154"/>
                      </a:lnTo>
                      <a:cubicBezTo>
                        <a:pt x="6366228" y="3579999"/>
                        <a:pt x="6186187" y="4286769"/>
                        <a:pt x="6068313" y="4480189"/>
                      </a:cubicBezTo>
                      <a:lnTo>
                        <a:pt x="5645377" y="4489676"/>
                      </a:lnTo>
                      <a:lnTo>
                        <a:pt x="4842211" y="4504577"/>
                      </a:lnTo>
                      <a:close/>
                      <a:moveTo>
                        <a:pt x="1405726" y="3156271"/>
                      </a:moveTo>
                      <a:lnTo>
                        <a:pt x="1399341" y="3089416"/>
                      </a:lnTo>
                      <a:cubicBezTo>
                        <a:pt x="1398501" y="2896033"/>
                        <a:pt x="1419405" y="2690426"/>
                        <a:pt x="1464945" y="2467755"/>
                      </a:cubicBezTo>
                      <a:lnTo>
                        <a:pt x="1626959" y="1918290"/>
                      </a:lnTo>
                      <a:lnTo>
                        <a:pt x="1698846" y="1916459"/>
                      </a:lnTo>
                      <a:cubicBezTo>
                        <a:pt x="1952714" y="1906817"/>
                        <a:pt x="2182558" y="1894523"/>
                        <a:pt x="2401423" y="1879094"/>
                      </a:cubicBezTo>
                      <a:lnTo>
                        <a:pt x="2879383" y="1836855"/>
                      </a:lnTo>
                      <a:lnTo>
                        <a:pt x="2983285" y="3040986"/>
                      </a:lnTo>
                      <a:lnTo>
                        <a:pt x="1405726" y="3156271"/>
                      </a:lnTo>
                      <a:close/>
                      <a:moveTo>
                        <a:pt x="3464621" y="4545892"/>
                      </a:moveTo>
                      <a:lnTo>
                        <a:pt x="3362673" y="3364384"/>
                      </a:lnTo>
                      <a:lnTo>
                        <a:pt x="4785461" y="3260410"/>
                      </a:lnTo>
                      <a:lnTo>
                        <a:pt x="4791965" y="3337498"/>
                      </a:lnTo>
                      <a:cubicBezTo>
                        <a:pt x="4788504" y="3665722"/>
                        <a:pt x="4723150" y="4029732"/>
                        <a:pt x="4582162" y="4452550"/>
                      </a:cubicBezTo>
                      <a:lnTo>
                        <a:pt x="3980007" y="4524180"/>
                      </a:lnTo>
                      <a:lnTo>
                        <a:pt x="3464621" y="4545892"/>
                      </a:lnTo>
                      <a:close/>
                      <a:moveTo>
                        <a:pt x="11631" y="3258148"/>
                      </a:moveTo>
                      <a:lnTo>
                        <a:pt x="0" y="3023469"/>
                      </a:lnTo>
                      <a:cubicBezTo>
                        <a:pt x="9835" y="2817218"/>
                        <a:pt x="39973" y="2610228"/>
                        <a:pt x="91400" y="2405346"/>
                      </a:cubicBezTo>
                      <a:lnTo>
                        <a:pt x="258812" y="1942855"/>
                      </a:lnTo>
                      <a:lnTo>
                        <a:pt x="852081" y="1937991"/>
                      </a:lnTo>
                      <a:lnTo>
                        <a:pt x="1335718" y="1925698"/>
                      </a:lnTo>
                      <a:lnTo>
                        <a:pt x="1234430" y="2196801"/>
                      </a:lnTo>
                      <a:cubicBezTo>
                        <a:pt x="1174083" y="2388129"/>
                        <a:pt x="1130304" y="2566936"/>
                        <a:pt x="1103579" y="2737987"/>
                      </a:cubicBezTo>
                      <a:lnTo>
                        <a:pt x="1078099" y="3180217"/>
                      </a:lnTo>
                      <a:lnTo>
                        <a:pt x="11631" y="3258148"/>
                      </a:lnTo>
                      <a:close/>
                      <a:moveTo>
                        <a:pt x="1960743" y="4679317"/>
                      </a:moveTo>
                      <a:lnTo>
                        <a:pt x="1740896" y="4337429"/>
                      </a:lnTo>
                      <a:cubicBezTo>
                        <a:pt x="1599382" y="4077276"/>
                        <a:pt x="1495647" y="3815593"/>
                        <a:pt x="1441619" y="3532526"/>
                      </a:cubicBezTo>
                      <a:lnTo>
                        <a:pt x="1438988" y="3504964"/>
                      </a:lnTo>
                      <a:lnTo>
                        <a:pt x="3013389" y="3389903"/>
                      </a:lnTo>
                      <a:lnTo>
                        <a:pt x="3099126" y="4562904"/>
                      </a:lnTo>
                      <a:lnTo>
                        <a:pt x="2689209" y="4598877"/>
                      </a:lnTo>
                      <a:cubicBezTo>
                        <a:pt x="2470714" y="4618948"/>
                        <a:pt x="2241902" y="4643896"/>
                        <a:pt x="1989796" y="4675326"/>
                      </a:cubicBezTo>
                      <a:lnTo>
                        <a:pt x="1960743" y="4679317"/>
                      </a:lnTo>
                      <a:close/>
                      <a:moveTo>
                        <a:pt x="4067092" y="6216068"/>
                      </a:moveTo>
                      <a:lnTo>
                        <a:pt x="4277892" y="5788869"/>
                      </a:lnTo>
                      <a:lnTo>
                        <a:pt x="4525520" y="5267093"/>
                      </a:lnTo>
                      <a:lnTo>
                        <a:pt x="4685770" y="4881257"/>
                      </a:lnTo>
                      <a:lnTo>
                        <a:pt x="4712084" y="4879914"/>
                      </a:lnTo>
                      <a:lnTo>
                        <a:pt x="5642123" y="4846187"/>
                      </a:lnTo>
                      <a:lnTo>
                        <a:pt x="5866698" y="4839902"/>
                      </a:lnTo>
                      <a:lnTo>
                        <a:pt x="5706398" y="5102370"/>
                      </a:lnTo>
                      <a:cubicBezTo>
                        <a:pt x="5323061" y="5607024"/>
                        <a:pt x="4805131" y="5973881"/>
                        <a:pt x="4229361" y="6176010"/>
                      </a:cubicBezTo>
                      <a:lnTo>
                        <a:pt x="4067092" y="6216068"/>
                      </a:lnTo>
                      <a:close/>
                      <a:moveTo>
                        <a:pt x="3617977" y="6323175"/>
                      </a:moveTo>
                      <a:lnTo>
                        <a:pt x="3499574" y="4950969"/>
                      </a:lnTo>
                      <a:lnTo>
                        <a:pt x="3966167" y="4917769"/>
                      </a:lnTo>
                      <a:lnTo>
                        <a:pt x="4402891" y="4895610"/>
                      </a:lnTo>
                      <a:lnTo>
                        <a:pt x="4263840" y="5239274"/>
                      </a:lnTo>
                      <a:lnTo>
                        <a:pt x="3691123" y="6308899"/>
                      </a:lnTo>
                      <a:lnTo>
                        <a:pt x="3637169" y="6322223"/>
                      </a:lnTo>
                      <a:lnTo>
                        <a:pt x="3617977" y="6323175"/>
                      </a:lnTo>
                      <a:close/>
                      <a:moveTo>
                        <a:pt x="509955" y="4889989"/>
                      </a:moveTo>
                      <a:lnTo>
                        <a:pt x="432662" y="4783013"/>
                      </a:lnTo>
                      <a:cubicBezTo>
                        <a:pt x="226684" y="4430562"/>
                        <a:pt x="89942" y="4041034"/>
                        <a:pt x="30403" y="3637168"/>
                      </a:cubicBezTo>
                      <a:lnTo>
                        <a:pt x="28957" y="3608002"/>
                      </a:lnTo>
                      <a:lnTo>
                        <a:pt x="1122699" y="3528079"/>
                      </a:lnTo>
                      <a:lnTo>
                        <a:pt x="1151870" y="3709064"/>
                      </a:lnTo>
                      <a:cubicBezTo>
                        <a:pt x="1238820" y="4026998"/>
                        <a:pt x="1397943" y="4351818"/>
                        <a:pt x="1633165" y="4721494"/>
                      </a:cubicBezTo>
                      <a:lnTo>
                        <a:pt x="1635001" y="4724090"/>
                      </a:lnTo>
                      <a:lnTo>
                        <a:pt x="1150655" y="4790652"/>
                      </a:lnTo>
                      <a:lnTo>
                        <a:pt x="509955" y="4889989"/>
                      </a:lnTo>
                      <a:close/>
                      <a:moveTo>
                        <a:pt x="3165956" y="6345561"/>
                      </a:moveTo>
                      <a:lnTo>
                        <a:pt x="2661675" y="5655612"/>
                      </a:lnTo>
                      <a:lnTo>
                        <a:pt x="2224080" y="5071807"/>
                      </a:lnTo>
                      <a:lnTo>
                        <a:pt x="2697681" y="5021257"/>
                      </a:lnTo>
                      <a:lnTo>
                        <a:pt x="3150545" y="4979436"/>
                      </a:lnTo>
                      <a:lnTo>
                        <a:pt x="3267988" y="6340508"/>
                      </a:lnTo>
                      <a:lnTo>
                        <a:pt x="3165956" y="6345561"/>
                      </a:lnTo>
                      <a:close/>
                      <a:moveTo>
                        <a:pt x="1799833" y="6042038"/>
                      </a:moveTo>
                      <a:cubicBezTo>
                        <a:pt x="1404151" y="5851981"/>
                        <a:pt x="1065732" y="5590735"/>
                        <a:pt x="792530" y="5281044"/>
                      </a:cubicBezTo>
                      <a:lnTo>
                        <a:pt x="758259" y="5233611"/>
                      </a:lnTo>
                      <a:lnTo>
                        <a:pt x="1178638" y="5187468"/>
                      </a:lnTo>
                      <a:lnTo>
                        <a:pt x="1905324" y="5106339"/>
                      </a:lnTo>
                      <a:lnTo>
                        <a:pt x="2206251" y="5531868"/>
                      </a:lnTo>
                      <a:lnTo>
                        <a:pt x="2827891" y="6323709"/>
                      </a:lnTo>
                      <a:lnTo>
                        <a:pt x="2405336" y="6261225"/>
                      </a:lnTo>
                      <a:cubicBezTo>
                        <a:pt x="2200452" y="6209790"/>
                        <a:pt x="1997668" y="6137062"/>
                        <a:pt x="1799833" y="6042038"/>
                      </a:cubicBez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7" name="Прямоугольник 16"/>
                <p:cNvSpPr/>
                <p:nvPr/>
              </p:nvSpPr>
              <p:spPr>
                <a:xfrm>
                  <a:off x="4230250" y="4420299"/>
                  <a:ext cx="141982" cy="63860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8" name="Прямоугольник 17"/>
                <p:cNvSpPr/>
                <p:nvPr/>
              </p:nvSpPr>
              <p:spPr>
                <a:xfrm>
                  <a:off x="4147331" y="4477987"/>
                  <a:ext cx="305990" cy="60326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19" name="Прямоугольник 18"/>
                <p:cNvSpPr/>
                <p:nvPr/>
              </p:nvSpPr>
              <p:spPr>
                <a:xfrm rot="19920000">
                  <a:off x="4041093" y="3512437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0" name="Прямоугольник 19"/>
                <p:cNvSpPr/>
                <p:nvPr/>
              </p:nvSpPr>
              <p:spPr>
                <a:xfrm rot="19920000">
                  <a:off x="4484115" y="4287005"/>
                  <a:ext cx="40227" cy="131551"/>
                </a:xfrm>
                <a:prstGeom prst="rect">
                  <a:avLst/>
                </a:pr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" lastClr="FFFFFF"/>
                    </a:solidFill>
                    <a:latin typeface="Calibri"/>
                  </a:endParaRPr>
                </a:p>
              </p:txBody>
            </p:sp>
            <p:sp>
              <p:nvSpPr>
                <p:cNvPr id="21" name="Арка 38"/>
                <p:cNvSpPr/>
                <p:nvPr/>
              </p:nvSpPr>
              <p:spPr>
                <a:xfrm rot="13925903">
                  <a:off x="3684523" y="3726094"/>
                  <a:ext cx="968151" cy="649369"/>
                </a:xfrm>
                <a:custGeom>
                  <a:avLst/>
                  <a:gdLst>
                    <a:gd name="connsiteX0" fmla="*/ 0 w 824206"/>
                    <a:gd name="connsiteY0" fmla="*/ 468176 h 936351"/>
                    <a:gd name="connsiteX1" fmla="*/ 236582 w 824206"/>
                    <a:gd name="connsiteY1" fmla="*/ 44588 h 936351"/>
                    <a:gd name="connsiteX2" fmla="*/ 721368 w 824206"/>
                    <a:gd name="connsiteY2" fmla="*/ 158750 h 936351"/>
                    <a:gd name="connsiteX3" fmla="*/ 799324 w 824206"/>
                    <a:gd name="connsiteY3" fmla="*/ 628392 h 936351"/>
                    <a:gd name="connsiteX4" fmla="*/ 758057 w 824206"/>
                    <a:gd name="connsiteY4" fmla="*/ 611316 h 936351"/>
                    <a:gd name="connsiteX5" fmla="*/ 689676 w 824206"/>
                    <a:gd name="connsiteY5" fmla="*/ 190458 h 936351"/>
                    <a:gd name="connsiteX6" fmla="*/ 253697 w 824206"/>
                    <a:gd name="connsiteY6" fmla="*/ 85891 h 936351"/>
                    <a:gd name="connsiteX7" fmla="*/ 44532 w 824206"/>
                    <a:gd name="connsiteY7" fmla="*/ 468176 h 936351"/>
                    <a:gd name="connsiteX8" fmla="*/ 0 w 824206"/>
                    <a:gd name="connsiteY8" fmla="*/ 468176 h 936351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689676 w 831850"/>
                    <a:gd name="connsiteY5" fmla="*/ 178848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31850"/>
                    <a:gd name="connsiteY0" fmla="*/ 456566 h 616782"/>
                    <a:gd name="connsiteX1" fmla="*/ 236582 w 831850"/>
                    <a:gd name="connsiteY1" fmla="*/ 32978 h 616782"/>
                    <a:gd name="connsiteX2" fmla="*/ 746854 w 831850"/>
                    <a:gd name="connsiteY2" fmla="*/ 133785 h 616782"/>
                    <a:gd name="connsiteX3" fmla="*/ 799324 w 831850"/>
                    <a:gd name="connsiteY3" fmla="*/ 616782 h 616782"/>
                    <a:gd name="connsiteX4" fmla="*/ 758057 w 831850"/>
                    <a:gd name="connsiteY4" fmla="*/ 599706 h 616782"/>
                    <a:gd name="connsiteX5" fmla="*/ 713484 w 831850"/>
                    <a:gd name="connsiteY5" fmla="*/ 179277 h 616782"/>
                    <a:gd name="connsiteX6" fmla="*/ 253697 w 831850"/>
                    <a:gd name="connsiteY6" fmla="*/ 74281 h 616782"/>
                    <a:gd name="connsiteX7" fmla="*/ 44532 w 831850"/>
                    <a:gd name="connsiteY7" fmla="*/ 456566 h 616782"/>
                    <a:gd name="connsiteX8" fmla="*/ 0 w 831850"/>
                    <a:gd name="connsiteY8" fmla="*/ 456566 h 616782"/>
                    <a:gd name="connsiteX0" fmla="*/ 0 w 840935"/>
                    <a:gd name="connsiteY0" fmla="*/ 443140 h 586280"/>
                    <a:gd name="connsiteX1" fmla="*/ 236582 w 840935"/>
                    <a:gd name="connsiteY1" fmla="*/ 19552 h 586280"/>
                    <a:gd name="connsiteX2" fmla="*/ 746854 w 840935"/>
                    <a:gd name="connsiteY2" fmla="*/ 120359 h 586280"/>
                    <a:gd name="connsiteX3" fmla="*/ 813965 w 840935"/>
                    <a:gd name="connsiteY3" fmla="*/ 557415 h 586280"/>
                    <a:gd name="connsiteX4" fmla="*/ 758057 w 840935"/>
                    <a:gd name="connsiteY4" fmla="*/ 586280 h 586280"/>
                    <a:gd name="connsiteX5" fmla="*/ 713484 w 840935"/>
                    <a:gd name="connsiteY5" fmla="*/ 165851 h 586280"/>
                    <a:gd name="connsiteX6" fmla="*/ 253697 w 840935"/>
                    <a:gd name="connsiteY6" fmla="*/ 60855 h 586280"/>
                    <a:gd name="connsiteX7" fmla="*/ 44532 w 840935"/>
                    <a:gd name="connsiteY7" fmla="*/ 443140 h 586280"/>
                    <a:gd name="connsiteX8" fmla="*/ 0 w 840935"/>
                    <a:gd name="connsiteY8" fmla="*/ 443140 h 586280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58914 w 840935"/>
                    <a:gd name="connsiteY4" fmla="*/ 538662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1209 w 840935"/>
                    <a:gd name="connsiteY4" fmla="*/ 543467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43140 h 557415"/>
                    <a:gd name="connsiteX1" fmla="*/ 236582 w 840935"/>
                    <a:gd name="connsiteY1" fmla="*/ 19552 h 557415"/>
                    <a:gd name="connsiteX2" fmla="*/ 746854 w 840935"/>
                    <a:gd name="connsiteY2" fmla="*/ 120359 h 557415"/>
                    <a:gd name="connsiteX3" fmla="*/ 813965 w 840935"/>
                    <a:gd name="connsiteY3" fmla="*/ 557415 h 557415"/>
                    <a:gd name="connsiteX4" fmla="*/ 764551 w 840935"/>
                    <a:gd name="connsiteY4" fmla="*/ 543050 h 557415"/>
                    <a:gd name="connsiteX5" fmla="*/ 713484 w 840935"/>
                    <a:gd name="connsiteY5" fmla="*/ 165851 h 557415"/>
                    <a:gd name="connsiteX6" fmla="*/ 253697 w 840935"/>
                    <a:gd name="connsiteY6" fmla="*/ 60855 h 557415"/>
                    <a:gd name="connsiteX7" fmla="*/ 44532 w 840935"/>
                    <a:gd name="connsiteY7" fmla="*/ 443140 h 557415"/>
                    <a:gd name="connsiteX8" fmla="*/ 0 w 840935"/>
                    <a:gd name="connsiteY8" fmla="*/ 443140 h 557415"/>
                    <a:gd name="connsiteX0" fmla="*/ 0 w 840935"/>
                    <a:gd name="connsiteY0" fmla="*/ 464988 h 579263"/>
                    <a:gd name="connsiteX1" fmla="*/ 236582 w 840935"/>
                    <a:gd name="connsiteY1" fmla="*/ 41400 h 579263"/>
                    <a:gd name="connsiteX2" fmla="*/ 746854 w 840935"/>
                    <a:gd name="connsiteY2" fmla="*/ 142207 h 579263"/>
                    <a:gd name="connsiteX3" fmla="*/ 813965 w 840935"/>
                    <a:gd name="connsiteY3" fmla="*/ 579263 h 579263"/>
                    <a:gd name="connsiteX4" fmla="*/ 764551 w 840935"/>
                    <a:gd name="connsiteY4" fmla="*/ 564898 h 579263"/>
                    <a:gd name="connsiteX5" fmla="*/ 713484 w 840935"/>
                    <a:gd name="connsiteY5" fmla="*/ 187699 h 579263"/>
                    <a:gd name="connsiteX6" fmla="*/ 253697 w 840935"/>
                    <a:gd name="connsiteY6" fmla="*/ 82703 h 579263"/>
                    <a:gd name="connsiteX7" fmla="*/ 44532 w 840935"/>
                    <a:gd name="connsiteY7" fmla="*/ 464988 h 579263"/>
                    <a:gd name="connsiteX8" fmla="*/ 0 w 840935"/>
                    <a:gd name="connsiteY8" fmla="*/ 464988 h 579263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39465"/>
                    <a:gd name="connsiteY0" fmla="*/ 466566 h 580841"/>
                    <a:gd name="connsiteX1" fmla="*/ 236582 w 839465"/>
                    <a:gd name="connsiteY1" fmla="*/ 42978 h 580841"/>
                    <a:gd name="connsiteX2" fmla="*/ 746854 w 839465"/>
                    <a:gd name="connsiteY2" fmla="*/ 143785 h 580841"/>
                    <a:gd name="connsiteX3" fmla="*/ 813965 w 839465"/>
                    <a:gd name="connsiteY3" fmla="*/ 580841 h 580841"/>
                    <a:gd name="connsiteX4" fmla="*/ 764551 w 839465"/>
                    <a:gd name="connsiteY4" fmla="*/ 566476 h 580841"/>
                    <a:gd name="connsiteX5" fmla="*/ 713484 w 839465"/>
                    <a:gd name="connsiteY5" fmla="*/ 189277 h 580841"/>
                    <a:gd name="connsiteX6" fmla="*/ 253697 w 839465"/>
                    <a:gd name="connsiteY6" fmla="*/ 84281 h 580841"/>
                    <a:gd name="connsiteX7" fmla="*/ 44532 w 839465"/>
                    <a:gd name="connsiteY7" fmla="*/ 466566 h 580841"/>
                    <a:gd name="connsiteX8" fmla="*/ 0 w 839465"/>
                    <a:gd name="connsiteY8" fmla="*/ 466566 h 580841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697 w 850271"/>
                    <a:gd name="connsiteY6" fmla="*/ 84815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0 w 850271"/>
                    <a:gd name="connsiteY0" fmla="*/ 467100 h 581375"/>
                    <a:gd name="connsiteX1" fmla="*/ 236582 w 850271"/>
                    <a:gd name="connsiteY1" fmla="*/ 43512 h 581375"/>
                    <a:gd name="connsiteX2" fmla="*/ 746854 w 850271"/>
                    <a:gd name="connsiteY2" fmla="*/ 144319 h 581375"/>
                    <a:gd name="connsiteX3" fmla="*/ 813965 w 850271"/>
                    <a:gd name="connsiteY3" fmla="*/ 581375 h 581375"/>
                    <a:gd name="connsiteX4" fmla="*/ 764551 w 850271"/>
                    <a:gd name="connsiteY4" fmla="*/ 567010 h 581375"/>
                    <a:gd name="connsiteX5" fmla="*/ 713484 w 850271"/>
                    <a:gd name="connsiteY5" fmla="*/ 189811 h 581375"/>
                    <a:gd name="connsiteX6" fmla="*/ 253482 w 850271"/>
                    <a:gd name="connsiteY6" fmla="*/ 96719 h 581375"/>
                    <a:gd name="connsiteX7" fmla="*/ 44532 w 850271"/>
                    <a:gd name="connsiteY7" fmla="*/ 467100 h 581375"/>
                    <a:gd name="connsiteX8" fmla="*/ 0 w 850271"/>
                    <a:gd name="connsiteY8" fmla="*/ 467100 h 581375"/>
                    <a:gd name="connsiteX0" fmla="*/ 5793 w 856064"/>
                    <a:gd name="connsiteY0" fmla="*/ 467100 h 581375"/>
                    <a:gd name="connsiteX1" fmla="*/ 242375 w 856064"/>
                    <a:gd name="connsiteY1" fmla="*/ 43512 h 581375"/>
                    <a:gd name="connsiteX2" fmla="*/ 752647 w 856064"/>
                    <a:gd name="connsiteY2" fmla="*/ 144319 h 581375"/>
                    <a:gd name="connsiteX3" fmla="*/ 819758 w 856064"/>
                    <a:gd name="connsiteY3" fmla="*/ 581375 h 581375"/>
                    <a:gd name="connsiteX4" fmla="*/ 770344 w 856064"/>
                    <a:gd name="connsiteY4" fmla="*/ 567010 h 581375"/>
                    <a:gd name="connsiteX5" fmla="*/ 719277 w 856064"/>
                    <a:gd name="connsiteY5" fmla="*/ 189811 h 581375"/>
                    <a:gd name="connsiteX6" fmla="*/ 259275 w 856064"/>
                    <a:gd name="connsiteY6" fmla="*/ 96719 h 581375"/>
                    <a:gd name="connsiteX7" fmla="*/ 50325 w 856064"/>
                    <a:gd name="connsiteY7" fmla="*/ 467100 h 581375"/>
                    <a:gd name="connsiteX8" fmla="*/ 5793 w 856064"/>
                    <a:gd name="connsiteY8" fmla="*/ 467100 h 581375"/>
                    <a:gd name="connsiteX0" fmla="*/ 6662 w 856933"/>
                    <a:gd name="connsiteY0" fmla="*/ 467100 h 581375"/>
                    <a:gd name="connsiteX1" fmla="*/ 243244 w 856933"/>
                    <a:gd name="connsiteY1" fmla="*/ 43512 h 581375"/>
                    <a:gd name="connsiteX2" fmla="*/ 753516 w 856933"/>
                    <a:gd name="connsiteY2" fmla="*/ 144319 h 581375"/>
                    <a:gd name="connsiteX3" fmla="*/ 820627 w 856933"/>
                    <a:gd name="connsiteY3" fmla="*/ 581375 h 581375"/>
                    <a:gd name="connsiteX4" fmla="*/ 771213 w 856933"/>
                    <a:gd name="connsiteY4" fmla="*/ 567010 h 581375"/>
                    <a:gd name="connsiteX5" fmla="*/ 720146 w 856933"/>
                    <a:gd name="connsiteY5" fmla="*/ 189811 h 581375"/>
                    <a:gd name="connsiteX6" fmla="*/ 260144 w 856933"/>
                    <a:gd name="connsiteY6" fmla="*/ 96719 h 581375"/>
                    <a:gd name="connsiteX7" fmla="*/ 51194 w 856933"/>
                    <a:gd name="connsiteY7" fmla="*/ 467100 h 581375"/>
                    <a:gd name="connsiteX8" fmla="*/ 6662 w 856933"/>
                    <a:gd name="connsiteY8" fmla="*/ 467100 h 581375"/>
                    <a:gd name="connsiteX0" fmla="*/ 7681 w 857952"/>
                    <a:gd name="connsiteY0" fmla="*/ 467100 h 581375"/>
                    <a:gd name="connsiteX1" fmla="*/ 244263 w 857952"/>
                    <a:gd name="connsiteY1" fmla="*/ 43512 h 581375"/>
                    <a:gd name="connsiteX2" fmla="*/ 754535 w 857952"/>
                    <a:gd name="connsiteY2" fmla="*/ 144319 h 581375"/>
                    <a:gd name="connsiteX3" fmla="*/ 821646 w 857952"/>
                    <a:gd name="connsiteY3" fmla="*/ 581375 h 581375"/>
                    <a:gd name="connsiteX4" fmla="*/ 772232 w 857952"/>
                    <a:gd name="connsiteY4" fmla="*/ 567010 h 581375"/>
                    <a:gd name="connsiteX5" fmla="*/ 721165 w 857952"/>
                    <a:gd name="connsiteY5" fmla="*/ 189811 h 581375"/>
                    <a:gd name="connsiteX6" fmla="*/ 261163 w 857952"/>
                    <a:gd name="connsiteY6" fmla="*/ 96719 h 581375"/>
                    <a:gd name="connsiteX7" fmla="*/ 52213 w 857952"/>
                    <a:gd name="connsiteY7" fmla="*/ 467100 h 581375"/>
                    <a:gd name="connsiteX8" fmla="*/ 7681 w 857952"/>
                    <a:gd name="connsiteY8" fmla="*/ 467100 h 581375"/>
                    <a:gd name="connsiteX0" fmla="*/ 7413 w 865831"/>
                    <a:gd name="connsiteY0" fmla="*/ 447853 h 559417"/>
                    <a:gd name="connsiteX1" fmla="*/ 252142 w 865831"/>
                    <a:gd name="connsiteY1" fmla="*/ 21554 h 559417"/>
                    <a:gd name="connsiteX2" fmla="*/ 762414 w 865831"/>
                    <a:gd name="connsiteY2" fmla="*/ 122361 h 559417"/>
                    <a:gd name="connsiteX3" fmla="*/ 829525 w 865831"/>
                    <a:gd name="connsiteY3" fmla="*/ 559417 h 559417"/>
                    <a:gd name="connsiteX4" fmla="*/ 780111 w 865831"/>
                    <a:gd name="connsiteY4" fmla="*/ 545052 h 559417"/>
                    <a:gd name="connsiteX5" fmla="*/ 729044 w 865831"/>
                    <a:gd name="connsiteY5" fmla="*/ 167853 h 559417"/>
                    <a:gd name="connsiteX6" fmla="*/ 269042 w 865831"/>
                    <a:gd name="connsiteY6" fmla="*/ 74761 h 559417"/>
                    <a:gd name="connsiteX7" fmla="*/ 60092 w 865831"/>
                    <a:gd name="connsiteY7" fmla="*/ 445142 h 559417"/>
                    <a:gd name="connsiteX8" fmla="*/ 7413 w 865831"/>
                    <a:gd name="connsiteY8" fmla="*/ 447853 h 559417"/>
                    <a:gd name="connsiteX0" fmla="*/ 6261 w 864679"/>
                    <a:gd name="connsiteY0" fmla="*/ 447853 h 559417"/>
                    <a:gd name="connsiteX1" fmla="*/ 250990 w 864679"/>
                    <a:gd name="connsiteY1" fmla="*/ 21554 h 559417"/>
                    <a:gd name="connsiteX2" fmla="*/ 761262 w 864679"/>
                    <a:gd name="connsiteY2" fmla="*/ 122361 h 559417"/>
                    <a:gd name="connsiteX3" fmla="*/ 828373 w 864679"/>
                    <a:gd name="connsiteY3" fmla="*/ 559417 h 559417"/>
                    <a:gd name="connsiteX4" fmla="*/ 778959 w 864679"/>
                    <a:gd name="connsiteY4" fmla="*/ 545052 h 559417"/>
                    <a:gd name="connsiteX5" fmla="*/ 727892 w 864679"/>
                    <a:gd name="connsiteY5" fmla="*/ 167853 h 559417"/>
                    <a:gd name="connsiteX6" fmla="*/ 267890 w 864679"/>
                    <a:gd name="connsiteY6" fmla="*/ 74761 h 559417"/>
                    <a:gd name="connsiteX7" fmla="*/ 58940 w 864679"/>
                    <a:gd name="connsiteY7" fmla="*/ 445142 h 559417"/>
                    <a:gd name="connsiteX8" fmla="*/ 6261 w 864679"/>
                    <a:gd name="connsiteY8" fmla="*/ 447853 h 559417"/>
                    <a:gd name="connsiteX0" fmla="*/ 3778 w 862196"/>
                    <a:gd name="connsiteY0" fmla="*/ 447853 h 559417"/>
                    <a:gd name="connsiteX1" fmla="*/ 248507 w 862196"/>
                    <a:gd name="connsiteY1" fmla="*/ 21554 h 559417"/>
                    <a:gd name="connsiteX2" fmla="*/ 758779 w 862196"/>
                    <a:gd name="connsiteY2" fmla="*/ 122361 h 559417"/>
                    <a:gd name="connsiteX3" fmla="*/ 825890 w 862196"/>
                    <a:gd name="connsiteY3" fmla="*/ 559417 h 559417"/>
                    <a:gd name="connsiteX4" fmla="*/ 776476 w 862196"/>
                    <a:gd name="connsiteY4" fmla="*/ 545052 h 559417"/>
                    <a:gd name="connsiteX5" fmla="*/ 725409 w 862196"/>
                    <a:gd name="connsiteY5" fmla="*/ 167853 h 559417"/>
                    <a:gd name="connsiteX6" fmla="*/ 265407 w 862196"/>
                    <a:gd name="connsiteY6" fmla="*/ 74761 h 559417"/>
                    <a:gd name="connsiteX7" fmla="*/ 56457 w 862196"/>
                    <a:gd name="connsiteY7" fmla="*/ 445142 h 559417"/>
                    <a:gd name="connsiteX8" fmla="*/ 3778 w 862196"/>
                    <a:gd name="connsiteY8" fmla="*/ 447853 h 559417"/>
                    <a:gd name="connsiteX0" fmla="*/ 3778 w 865221"/>
                    <a:gd name="connsiteY0" fmla="*/ 468486 h 580050"/>
                    <a:gd name="connsiteX1" fmla="*/ 248507 w 865221"/>
                    <a:gd name="connsiteY1" fmla="*/ 42187 h 580050"/>
                    <a:gd name="connsiteX2" fmla="*/ 758779 w 865221"/>
                    <a:gd name="connsiteY2" fmla="*/ 142994 h 580050"/>
                    <a:gd name="connsiteX3" fmla="*/ 825890 w 865221"/>
                    <a:gd name="connsiteY3" fmla="*/ 580050 h 580050"/>
                    <a:gd name="connsiteX4" fmla="*/ 776476 w 865221"/>
                    <a:gd name="connsiteY4" fmla="*/ 565685 h 580050"/>
                    <a:gd name="connsiteX5" fmla="*/ 725409 w 865221"/>
                    <a:gd name="connsiteY5" fmla="*/ 188486 h 580050"/>
                    <a:gd name="connsiteX6" fmla="*/ 265407 w 865221"/>
                    <a:gd name="connsiteY6" fmla="*/ 95394 h 580050"/>
                    <a:gd name="connsiteX7" fmla="*/ 56457 w 865221"/>
                    <a:gd name="connsiteY7" fmla="*/ 465775 h 580050"/>
                    <a:gd name="connsiteX8" fmla="*/ 3778 w 865221"/>
                    <a:gd name="connsiteY8" fmla="*/ 468486 h 580050"/>
                    <a:gd name="connsiteX0" fmla="*/ 3778 w 861510"/>
                    <a:gd name="connsiteY0" fmla="*/ 468486 h 580050"/>
                    <a:gd name="connsiteX1" fmla="*/ 248507 w 861510"/>
                    <a:gd name="connsiteY1" fmla="*/ 42187 h 580050"/>
                    <a:gd name="connsiteX2" fmla="*/ 758779 w 861510"/>
                    <a:gd name="connsiteY2" fmla="*/ 142994 h 580050"/>
                    <a:gd name="connsiteX3" fmla="*/ 825890 w 861510"/>
                    <a:gd name="connsiteY3" fmla="*/ 580050 h 580050"/>
                    <a:gd name="connsiteX4" fmla="*/ 776476 w 861510"/>
                    <a:gd name="connsiteY4" fmla="*/ 565685 h 580050"/>
                    <a:gd name="connsiteX5" fmla="*/ 725409 w 861510"/>
                    <a:gd name="connsiteY5" fmla="*/ 188486 h 580050"/>
                    <a:gd name="connsiteX6" fmla="*/ 265407 w 861510"/>
                    <a:gd name="connsiteY6" fmla="*/ 95394 h 580050"/>
                    <a:gd name="connsiteX7" fmla="*/ 56457 w 861510"/>
                    <a:gd name="connsiteY7" fmla="*/ 465775 h 580050"/>
                    <a:gd name="connsiteX8" fmla="*/ 3778 w 861510"/>
                    <a:gd name="connsiteY8" fmla="*/ 468486 h 580050"/>
                    <a:gd name="connsiteX0" fmla="*/ 3778 w 870475"/>
                    <a:gd name="connsiteY0" fmla="*/ 469084 h 580648"/>
                    <a:gd name="connsiteX1" fmla="*/ 248507 w 870475"/>
                    <a:gd name="connsiteY1" fmla="*/ 42785 h 580648"/>
                    <a:gd name="connsiteX2" fmla="*/ 758779 w 870475"/>
                    <a:gd name="connsiteY2" fmla="*/ 143592 h 580648"/>
                    <a:gd name="connsiteX3" fmla="*/ 825890 w 870475"/>
                    <a:gd name="connsiteY3" fmla="*/ 580648 h 580648"/>
                    <a:gd name="connsiteX4" fmla="*/ 776476 w 870475"/>
                    <a:gd name="connsiteY4" fmla="*/ 566283 h 580648"/>
                    <a:gd name="connsiteX5" fmla="*/ 725409 w 870475"/>
                    <a:gd name="connsiteY5" fmla="*/ 189084 h 580648"/>
                    <a:gd name="connsiteX6" fmla="*/ 265407 w 870475"/>
                    <a:gd name="connsiteY6" fmla="*/ 95992 h 580648"/>
                    <a:gd name="connsiteX7" fmla="*/ 56457 w 870475"/>
                    <a:gd name="connsiteY7" fmla="*/ 466373 h 580648"/>
                    <a:gd name="connsiteX8" fmla="*/ 3778 w 870475"/>
                    <a:gd name="connsiteY8" fmla="*/ 469084 h 580648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6476 w 866436"/>
                    <a:gd name="connsiteY4" fmla="*/ 566781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  <a:gd name="connsiteX0" fmla="*/ 3778 w 866436"/>
                    <a:gd name="connsiteY0" fmla="*/ 469582 h 581146"/>
                    <a:gd name="connsiteX1" fmla="*/ 248507 w 866436"/>
                    <a:gd name="connsiteY1" fmla="*/ 43283 h 581146"/>
                    <a:gd name="connsiteX2" fmla="*/ 758779 w 866436"/>
                    <a:gd name="connsiteY2" fmla="*/ 144090 h 581146"/>
                    <a:gd name="connsiteX3" fmla="*/ 825890 w 866436"/>
                    <a:gd name="connsiteY3" fmla="*/ 581146 h 581146"/>
                    <a:gd name="connsiteX4" fmla="*/ 772718 w 866436"/>
                    <a:gd name="connsiteY4" fmla="*/ 563855 h 581146"/>
                    <a:gd name="connsiteX5" fmla="*/ 725409 w 866436"/>
                    <a:gd name="connsiteY5" fmla="*/ 189582 h 581146"/>
                    <a:gd name="connsiteX6" fmla="*/ 265407 w 866436"/>
                    <a:gd name="connsiteY6" fmla="*/ 96490 h 581146"/>
                    <a:gd name="connsiteX7" fmla="*/ 56457 w 866436"/>
                    <a:gd name="connsiteY7" fmla="*/ 466871 h 581146"/>
                    <a:gd name="connsiteX8" fmla="*/ 3778 w 866436"/>
                    <a:gd name="connsiteY8" fmla="*/ 469582 h 5811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866436" h="581146">
                      <a:moveTo>
                        <a:pt x="3778" y="469582"/>
                      </a:moveTo>
                      <a:cubicBezTo>
                        <a:pt x="-25655" y="256281"/>
                        <a:pt x="122674" y="97532"/>
                        <a:pt x="248507" y="43283"/>
                      </a:cubicBezTo>
                      <a:cubicBezTo>
                        <a:pt x="374341" y="-10966"/>
                        <a:pt x="574357" y="-47049"/>
                        <a:pt x="758779" y="144090"/>
                      </a:cubicBezTo>
                      <a:cubicBezTo>
                        <a:pt x="913119" y="304051"/>
                        <a:pt x="868500" y="443364"/>
                        <a:pt x="825890" y="581146"/>
                      </a:cubicBezTo>
                      <a:lnTo>
                        <a:pt x="772718" y="563855"/>
                      </a:lnTo>
                      <a:cubicBezTo>
                        <a:pt x="823930" y="361163"/>
                        <a:pt x="805573" y="273113"/>
                        <a:pt x="725409" y="189582"/>
                      </a:cubicBezTo>
                      <a:cubicBezTo>
                        <a:pt x="645807" y="106636"/>
                        <a:pt x="550982" y="5871"/>
                        <a:pt x="265407" y="96490"/>
                      </a:cubicBezTo>
                      <a:cubicBezTo>
                        <a:pt x="137608" y="166835"/>
                        <a:pt x="46041" y="247247"/>
                        <a:pt x="56457" y="466871"/>
                      </a:cubicBezTo>
                      <a:lnTo>
                        <a:pt x="3778" y="469582"/>
                      </a:lnTo>
                      <a:close/>
                    </a:path>
                  </a:pathLst>
                </a:custGeom>
                <a:solidFill>
                  <a:sysClr val="window" lastClr="FFFFFF"/>
                </a:solidFill>
                <a:ln w="25400" cap="flat" cmpd="sng" algn="ctr">
                  <a:noFill/>
                  <a:prstDash val="solid"/>
                </a:ln>
                <a:effectLst>
                  <a:outerShdw blurRad="190500" dist="228600" dir="2700000" algn="ctr">
                    <a:srgbClr val="000000">
                      <a:alpha val="30000"/>
                    </a:srgbClr>
                  </a:outerShdw>
                </a:effectLst>
                <a:scene3d>
                  <a:camera prst="orthographicFront">
                    <a:rot lat="0" lon="0" rev="0"/>
                  </a:camera>
                  <a:lightRig rig="glow" dir="t">
                    <a:rot lat="0" lon="0" rev="4800000"/>
                  </a:lightRig>
                </a:scene3d>
                <a:sp3d prstMaterial="matte">
                  <a:bevelT w="127000" h="63500"/>
                </a:sp3d>
              </p:spPr>
              <p:txBody>
                <a:bodyPr anchor="ctr"/>
                <a:lstStyle/>
                <a:p>
                  <a:pPr algn="ctr" defTabSz="1219170">
                    <a:defRPr/>
                  </a:pPr>
                  <a:endParaRPr lang="ru-RU" sz="2400" kern="0">
                    <a:solidFill>
                      <a:sysClr val="windowText" lastClr="000000"/>
                    </a:solidFill>
                    <a:latin typeface="Calibri"/>
                  </a:endParaRPr>
                </a:p>
              </p:txBody>
            </p:sp>
          </p:grpSp>
          <p:pic>
            <p:nvPicPr>
              <p:cNvPr id="14" name="Picture 3" descr="C:\Users\Сергей\Desktop\Кольцо-3D.png"/>
              <p:cNvPicPr>
                <a:picLocks noChangeAspect="1" noChangeArrowheads="1"/>
              </p:cNvPicPr>
              <p:nvPr/>
            </p:nvPicPr>
            <p:blipFill>
              <a:blip r:embed="rId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689288" y="1083388"/>
                <a:ext cx="5273429" cy="5278871"/>
              </a:xfrm>
              <a:prstGeom prst="rect">
                <a:avLst/>
              </a:prstGeom>
              <a:noFill/>
              <a:effectLst>
                <a:outerShdw blurRad="355600" dist="139700" dir="2700000" algn="tl" rotWithShape="0">
                  <a:prstClr val="black">
                    <a:alpha val="40000"/>
                  </a:prstClr>
                </a:outerShdw>
              </a:effectLst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6" name="Прямоугольник 5"/>
            <p:cNvSpPr/>
            <p:nvPr/>
          </p:nvSpPr>
          <p:spPr>
            <a:xfrm>
              <a:off x="2011294" y="473937"/>
              <a:ext cx="5008978" cy="4984014"/>
            </a:xfrm>
            <a:prstGeom prst="rect">
              <a:avLst/>
            </a:prstGeom>
            <a:noFill/>
          </p:spPr>
          <p:txBody>
            <a:bodyPr spcFirstLastPara="1" wrap="none">
              <a:prstTxWarp prst="textCircle">
                <a:avLst>
                  <a:gd name="adj" fmla="val 10846286"/>
                </a:avLst>
              </a:prstTxWarp>
              <a:spAutoFit/>
            </a:bodyPr>
            <a:lstStyle/>
            <a:p>
              <a:pPr algn="ctr" defTabSz="1219170">
                <a:defRPr/>
              </a:pPr>
              <a:r>
                <a:rPr lang="ru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Образование Рыбно-Слободского района * Балык </a:t>
              </a:r>
              <a:r>
                <a:rPr lang="ru-RU" sz="5333" b="1" kern="0" dirty="0" err="1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бист</a:t>
              </a:r>
              <a:r>
                <a:rPr lang="tt-RU" sz="5333" b="1" kern="0" dirty="0">
                  <a:ln w="10541" cmpd="sng">
                    <a:solidFill>
                      <a:srgbClr val="4F81BD">
                        <a:shade val="88000"/>
                        <a:satMod val="110000"/>
                      </a:srgbClr>
                    </a:solidFill>
                    <a:prstDash val="solid"/>
                  </a:ln>
                  <a:gradFill>
                    <a:gsLst>
                      <a:gs pos="0">
                        <a:srgbClr val="4F81BD">
                          <a:tint val="40000"/>
                          <a:satMod val="250000"/>
                        </a:srgbClr>
                      </a:gs>
                      <a:gs pos="9000">
                        <a:srgbClr val="4F81BD">
                          <a:tint val="52000"/>
                          <a:satMod val="300000"/>
                        </a:srgbClr>
                      </a:gs>
                      <a:gs pos="50000">
                        <a:srgbClr val="4F81BD">
                          <a:shade val="20000"/>
                          <a:satMod val="300000"/>
                        </a:srgbClr>
                      </a:gs>
                      <a:gs pos="79000">
                        <a:srgbClr val="4F81BD">
                          <a:tint val="52000"/>
                          <a:satMod val="300000"/>
                        </a:srgbClr>
                      </a:gs>
                      <a:gs pos="100000">
                        <a:srgbClr val="4F81BD">
                          <a:tint val="40000"/>
                          <a:satMod val="250000"/>
                        </a:srgbClr>
                      </a:gs>
                    </a:gsLst>
                    <a:lin ang="5400000"/>
                  </a:gradFill>
                  <a:latin typeface="Calibri"/>
                </a:rPr>
                <a:t>әсе мәгариф системасы </a:t>
              </a:r>
              <a:endParaRPr lang="ru-RU" sz="5333" b="1" kern="0" dirty="0">
                <a:ln w="10541" cmpd="sng">
                  <a:solidFill>
                    <a:srgbClr val="4F81BD">
                      <a:shade val="88000"/>
                      <a:satMod val="110000"/>
                    </a:srgbClr>
                  </a:solidFill>
                  <a:prstDash val="solid"/>
                </a:ln>
                <a:gradFill>
                  <a:gsLst>
                    <a:gs pos="0">
                      <a:srgbClr val="4F81BD">
                        <a:tint val="40000"/>
                        <a:satMod val="250000"/>
                      </a:srgbClr>
                    </a:gs>
                    <a:gs pos="9000">
                      <a:srgbClr val="4F81BD">
                        <a:tint val="52000"/>
                        <a:satMod val="300000"/>
                      </a:srgbClr>
                    </a:gs>
                    <a:gs pos="50000">
                      <a:srgbClr val="4F81BD">
                        <a:shade val="20000"/>
                        <a:satMod val="300000"/>
                      </a:srgbClr>
                    </a:gs>
                    <a:gs pos="79000">
                      <a:srgbClr val="4F81BD">
                        <a:tint val="52000"/>
                        <a:satMod val="300000"/>
                      </a:srgbClr>
                    </a:gs>
                    <a:gs pos="100000">
                      <a:srgbClr val="4F81BD">
                        <a:tint val="40000"/>
                        <a:satMod val="250000"/>
                      </a:srgbClr>
                    </a:gs>
                  </a:gsLst>
                  <a:lin ang="5400000"/>
                </a:gradFill>
                <a:latin typeface="Calibri"/>
              </a:endParaRPr>
            </a:p>
          </p:txBody>
        </p:sp>
      </p:grpSp>
      <p:pic>
        <p:nvPicPr>
          <p:cNvPr id="57" name="Рисунок 5"/>
          <p:cNvPicPr>
            <a:picLocks noChangeAspect="1"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431685" y="10276"/>
            <a:ext cx="1651929" cy="10124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9" name="Рисунок 58" descr="гимназия1.jpg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1166" y="1704109"/>
            <a:ext cx="4414979" cy="3809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75</TotalTime>
  <Words>187</Words>
  <Application>Microsoft Office PowerPoint</Application>
  <PresentationFormat>Экран (4:3)</PresentationFormat>
  <Paragraphs>21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Тема Office</vt:lpstr>
      <vt:lpstr>О работе по противодействию коррупции в МКУ «Отдел образования Исполнительного комитета Рыбно-Слободского муниципального района Республики Татарстан» за 2018 год и 1 полугодие 2019 года</vt:lpstr>
      <vt:lpstr>«Ящики доверия» в МБОУ «Рыбно-Слободская гимназия №1»</vt:lpstr>
      <vt:lpstr>9 декабря – Международный день борьбы с коррупцией</vt:lpstr>
      <vt:lpstr>Награждение победителя конкурса «Надо жить честно!»</vt:lpstr>
      <vt:lpstr>Презентация PowerPoint</vt:lpstr>
      <vt:lpstr>Плакат победителя </vt:lpstr>
      <vt:lpstr>5 декабря 2018 года квест на тему «Мы против коррупции»</vt:lpstr>
      <vt:lpstr>Презентация PowerPoint</vt:lpstr>
      <vt:lpstr>Открытый урок «Борьба с коррупцией в Российской Федерации»</vt:lpstr>
      <vt:lpstr>Ходатайства руководителей на награждение</vt:lpstr>
      <vt:lpstr>Спасибо за внимание!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Саттаров дом</cp:lastModifiedBy>
  <cp:revision>22</cp:revision>
  <cp:lastPrinted>2019-08-16T12:57:39Z</cp:lastPrinted>
  <dcterms:created xsi:type="dcterms:W3CDTF">2019-08-16T12:33:51Z</dcterms:created>
  <dcterms:modified xsi:type="dcterms:W3CDTF">2020-08-19T12:53:09Z</dcterms:modified>
</cp:coreProperties>
</file>